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2.xml" ContentType="application/vnd.openxmlformats-officedocument.presentationml.notesSlid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slides/slide34.xml" ContentType="application/vnd.openxmlformats-officedocument.presentationml.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notesSlides/notesSlide14.xml" ContentType="application/vnd.openxmlformats-officedocument.presentationml.notesSlide+xml"/>
  <Override PartName="/ppt/notesSlides/notesSlide41.xml" ContentType="application/vnd.openxmlformats-officedocument.presentationml.notesSlide+xml"/>
  <Override PartName="/ppt/slides/slide26.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slides/slide17.xml" ContentType="application/vnd.openxmlformats-officedocument.presentationml.slide+xml"/>
  <Override PartName="/ppt/slides/slide42.xml" ContentType="application/vnd.openxmlformats-officedocument.presentationml.slide+xml"/>
  <Override PartName="/ppt/notesSlides/notesSlide19.xml" ContentType="application/vnd.openxmlformats-officedocument.presentationml.notesSlide+xml"/>
  <Override PartName="/ppt/slides/slide1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Slides/notesSlide35.xml" ContentType="application/vnd.openxmlformats-officedocument.presentationml.notesSlide+xml"/>
  <Override PartName="/ppt/slides/slide21.xml" ContentType="application/vnd.openxmlformats-officedocument.presentationml.slide+xml"/>
  <Override PartName="/ppt/slides/slide7.xml" ContentType="application/vnd.openxmlformats-officedocument.presentationml.slide+xml"/>
  <Override PartName="/ppt/slideLayouts/slideLayout13.xml" ContentType="application/vnd.openxmlformats-officedocument.presentationml.slideLayout+xml"/>
  <Override PartName="/ppt/notesSlides/notesSlide29.xml" ContentType="application/vnd.openxmlformats-officedocument.presentationml.notes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notesSlides/notesSlide22.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16.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s/slide5.xml" ContentType="application/vnd.openxmlformats-officedocument.presentationml.slide+xml"/>
  <Override PartName="/ppt/slideMasters/slideMaster12.xml" ContentType="application/vnd.openxmlformats-officedocument.presentationml.slideMaster+xml"/>
  <Override PartName="/ppt/slideLayouts/slideLayout2.xml" ContentType="application/vnd.openxmlformats-officedocument.presentationml.slideLayout+xml"/>
  <Override PartName="/ppt/slideMasters/slideMaster11.xml" ContentType="application/vnd.openxmlformats-officedocument.presentationml.slideMaster+xml"/>
  <Override PartName="/ppt/slides/slide10.xml" ContentType="application/vnd.openxmlformats-officedocument.presentationml.slide+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notesSlides/notesSlide46.xml" ContentType="application/vnd.openxmlformats-officedocument.presentationml.notesSlide+xml"/>
  <Override PartName="/ppt/notesSlides/notesSlide28.xml" ContentType="application/vnd.openxmlformats-officedocument.presentationml.notesSlide+xml"/>
  <Override PartName="/ppt/slideMasters/slideMaster5.xml" ContentType="application/vnd.openxmlformats-officedocument.presentationml.slideMaster+xml"/>
  <Override PartName="/ppt/slides/slide36.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theme/theme13.xml" ContentType="application/vnd.openxmlformats-officedocument.theme+xml"/>
  <Override PartName="/ppt/slideLayouts/slideLayout9.xml" ContentType="application/vnd.openxmlformats-officedocument.presentationml.slideLayout+xml"/>
  <Override PartName="/ppt/slides/slide35.xml" ContentType="application/vnd.openxmlformats-officedocument.presentationml.slide+xml"/>
  <Override PartName="/ppt/slideMasters/slideMaster7.xml" ContentType="application/vnd.openxmlformats-officedocument.presentationml.slideMaster+xml"/>
  <Override PartName="/ppt/theme/theme11.xml" ContentType="application/vnd.openxmlformats-officedocument.theme+xml"/>
  <Override PartName="/ppt/slides/slide8.xml" ContentType="application/vnd.openxmlformats-officedocument.presentationml.slide+xml"/>
  <Override PartName="/ppt/theme/theme10.xml" ContentType="application/vnd.openxmlformats-officedocument.theme+xml"/>
  <Override PartName="/ppt/notesSlides/notesSlide13.xml" ContentType="application/vnd.openxmlformats-officedocument.presentationml.notesSlide+xml"/>
  <Override PartName="/ppt/theme/theme5.xml" ContentType="application/vnd.openxmlformats-officedocument.theme+xml"/>
  <Override PartName="/ppt/theme/theme4.xml" ContentType="application/vnd.openxmlformats-officedocument.theme+xml"/>
  <Override PartName="/ppt/slideMasters/slideMaster6.xml" ContentType="application/vnd.openxmlformats-officedocument.presentationml.slideMaster+xml"/>
  <Override PartName="/ppt/theme/theme6.xml" ContentType="application/vnd.openxmlformats-officedocument.theme+xml"/>
  <Override PartName="/ppt/theme/theme3.xml" ContentType="application/vnd.openxmlformats-officedocument.theme+xml"/>
  <Override PartName="/ppt/slideMasters/slideMaster4.xml" ContentType="application/vnd.openxmlformats-officedocument.presentationml.slideMaster+xml"/>
  <Override PartName="/ppt/slides/slide22.xml" ContentType="application/vnd.openxmlformats-officedocument.presentationml.slide+xml"/>
  <Override PartName="/ppt/slideMasters/slideMaster13.xml" ContentType="application/vnd.openxmlformats-officedocument.presentationml.slideMaster+xml"/>
  <Override PartName="/ppt/theme/theme2.xml" ContentType="application/vnd.openxmlformats-officedocument.theme+xml"/>
  <Override PartName="/ppt/notesSlides/notesSlide23.xml" ContentType="application/vnd.openxmlformats-officedocument.presentationml.notesSlide+xml"/>
  <Override PartName="/ppt/notesSlides/notesSlide43.xml" ContentType="application/vnd.openxmlformats-officedocument.presentationml.notesSlide+xml"/>
  <Override PartName="/ppt/theme/theme9.xml" ContentType="application/vnd.openxmlformats-officedocument.theme+xml"/>
  <Override PartName="/ppt/notesMasters/notesMaster1.xml" ContentType="application/vnd.openxmlformats-officedocument.presentationml.notesMaster+xml"/>
  <Override PartName="/ppt/theme/theme12.xml" ContentType="application/vnd.openxmlformats-officedocument.theme+xml"/>
  <Override PartName="/ppt/slides/slide15.xml" ContentType="application/vnd.openxmlformats-officedocument.presentationml.slide+xml"/>
  <Override PartName="/ppt/theme/theme14.xml" ContentType="application/vnd.openxmlformats-officedocument.theme+xml"/>
  <Override PartName="/ppt/slides/slide12.xml" ContentType="application/vnd.openxmlformats-officedocument.presentationml.slide+xml"/>
  <Override PartName="/ppt/slides/slide3.xml" ContentType="application/vnd.openxmlformats-officedocument.presentationml.slide+xml"/>
  <Override PartName="/ppt/slideMasters/slideMaster10.xml" ContentType="application/vnd.openxmlformats-officedocument.presentationml.slideMaster+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slides/slide44.xml" ContentType="application/vnd.openxmlformats-officedocument.presentationml.slide+xml"/>
  <Override PartName="/ppt/slides/slide6.xml" ContentType="application/vnd.openxmlformats-officedocument.presentationml.slide+xml"/>
  <Override PartName="/docProps/custom.xml" ContentType="application/vnd.openxmlformats-officedocument.custom-properties+xml"/>
  <Override PartName="/ppt/tableStyles.xml" ContentType="application/vnd.openxmlformats-officedocument.presentationml.tableStyles+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heme/theme7.xml" ContentType="application/vnd.openxmlformats-officedocument.theme+xml"/>
  <Override PartName="/ppt/slides/slide24.xml" ContentType="application/vnd.openxmlformats-officedocument.presentationml.slide+xml"/>
  <Override PartName="/ppt/slides/slide28.xml" ContentType="application/vnd.openxmlformats-officedocument.presentationml.slide+xml"/>
  <Override PartName="/ppt/theme/theme1.xml" ContentType="application/vnd.openxmlformats-officedocument.theme+xml"/>
  <Override PartName="/ppt/viewProps.xml" ContentType="application/vnd.openxmlformats-officedocument.presentationml.viewProps+xml"/>
  <Override PartName="/ppt/slideMasters/slideMaster3.xml" ContentType="application/vnd.openxmlformats-officedocument.presentationml.slideMaster+xml"/>
  <Override PartName="/ppt/notesSlides/notesSlide24.xml" ContentType="application/vnd.openxmlformats-officedocument.presentationml.notesSlide+xml"/>
  <Override PartName="/ppt/slideLayouts/slideLayout6.xml" ContentType="application/vnd.openxmlformats-officedocument.presentationml.slideLayout+xml"/>
  <Override PartName="/ppt/slides/slide38.xml" ContentType="application/vnd.openxmlformats-officedocument.presentationml.slide+xml"/>
  <Override PartName="/ppt/presProps.xml" ContentType="application/vnd.openxmlformats-officedocument.presentationml.presProps+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Override PartName="/ppt/theme/theme8.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Lst>
  <p:notesMasterIdLst>
    <p:notesMasterId r:id="rId74"/>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110" d="111"/>
          <a:sy n="100" d="101"/>
        </p:scale>
        <p:origin x="115" y="107"/>
      </p:cViewPr>
      <p:guideLst>
        <p:guide pos="3840"/>
        <p:guide pos="2160" orient="horz"/>
      </p:guideLst>
    </p:cSldViewPr>
  </p:slideViewPr>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theme" Target="theme/theme1.xml"/><Relationship Id="rId15" Type="http://schemas.openxmlformats.org/officeDocument/2006/relationships/theme" Target="theme/theme2.xml"/><Relationship Id="rId16" Type="http://schemas.openxmlformats.org/officeDocument/2006/relationships/theme" Target="theme/theme3.xml"/><Relationship Id="rId17" Type="http://schemas.openxmlformats.org/officeDocument/2006/relationships/theme" Target="theme/theme4.xml"/><Relationship Id="rId18" Type="http://schemas.openxmlformats.org/officeDocument/2006/relationships/theme" Target="theme/theme5.xml"/><Relationship Id="rId19" Type="http://schemas.openxmlformats.org/officeDocument/2006/relationships/theme" Target="theme/theme6.xml"/><Relationship Id="rId20" Type="http://schemas.openxmlformats.org/officeDocument/2006/relationships/theme" Target="theme/theme7.xml"/><Relationship Id="rId21" Type="http://schemas.openxmlformats.org/officeDocument/2006/relationships/theme" Target="theme/theme8.xml"/><Relationship Id="rId22" Type="http://schemas.openxmlformats.org/officeDocument/2006/relationships/theme" Target="theme/theme9.xml"/><Relationship Id="rId23" Type="http://schemas.openxmlformats.org/officeDocument/2006/relationships/theme" Target="theme/theme10.xml"/><Relationship Id="rId24" Type="http://schemas.openxmlformats.org/officeDocument/2006/relationships/theme" Target="theme/theme11.xml"/><Relationship Id="rId25" Type="http://schemas.openxmlformats.org/officeDocument/2006/relationships/theme" Target="theme/theme12.xml"/><Relationship Id="rId26" Type="http://schemas.openxmlformats.org/officeDocument/2006/relationships/theme" Target="theme/theme13.xml"/><Relationship Id="rId27" Type="http://schemas.openxmlformats.org/officeDocument/2006/relationships/theme" Target="theme/theme14.xml"/><Relationship Id="rId28" Type="http://schemas.openxmlformats.org/officeDocument/2006/relationships/slide" Target="slides/slide1.xml"/><Relationship Id="rId29" Type="http://schemas.openxmlformats.org/officeDocument/2006/relationships/slide" Target="slides/slide2.xml"/><Relationship Id="rId30" Type="http://schemas.openxmlformats.org/officeDocument/2006/relationships/slide" Target="slides/slide3.xml"/><Relationship Id="rId31" Type="http://schemas.openxmlformats.org/officeDocument/2006/relationships/slide" Target="slides/slide4.xml"/><Relationship Id="rId32" Type="http://schemas.openxmlformats.org/officeDocument/2006/relationships/slide" Target="slides/slide5.xml"/><Relationship Id="rId33" Type="http://schemas.openxmlformats.org/officeDocument/2006/relationships/slide" Target="slides/slide6.xml"/><Relationship Id="rId34" Type="http://schemas.openxmlformats.org/officeDocument/2006/relationships/slide" Target="slides/slide7.xml"/><Relationship Id="rId35" Type="http://schemas.openxmlformats.org/officeDocument/2006/relationships/slide" Target="slides/slide8.xml"/><Relationship Id="rId36" Type="http://schemas.openxmlformats.org/officeDocument/2006/relationships/slide" Target="slides/slide9.xml"/><Relationship Id="rId37" Type="http://schemas.openxmlformats.org/officeDocument/2006/relationships/slide" Target="slides/slide10.xml"/><Relationship Id="rId38" Type="http://schemas.openxmlformats.org/officeDocument/2006/relationships/slide" Target="slides/slide11.xml"/><Relationship Id="rId39" Type="http://schemas.openxmlformats.org/officeDocument/2006/relationships/slide" Target="slides/slide12.xml"/><Relationship Id="rId40" Type="http://schemas.openxmlformats.org/officeDocument/2006/relationships/slide" Target="slides/slide13.xml"/><Relationship Id="rId41" Type="http://schemas.openxmlformats.org/officeDocument/2006/relationships/slide" Target="slides/slide14.xml"/><Relationship Id="rId42" Type="http://schemas.openxmlformats.org/officeDocument/2006/relationships/slide" Target="slides/slide15.xml"/><Relationship Id="rId43" Type="http://schemas.openxmlformats.org/officeDocument/2006/relationships/slide" Target="slides/slide16.xml"/><Relationship Id="rId44" Type="http://schemas.openxmlformats.org/officeDocument/2006/relationships/slide" Target="slides/slide17.xml"/><Relationship Id="rId45" Type="http://schemas.openxmlformats.org/officeDocument/2006/relationships/slide" Target="slides/slide18.xml"/><Relationship Id="rId46" Type="http://schemas.openxmlformats.org/officeDocument/2006/relationships/slide" Target="slides/slide19.xml"/><Relationship Id="rId47" Type="http://schemas.openxmlformats.org/officeDocument/2006/relationships/slide" Target="slides/slide20.xml"/><Relationship Id="rId48" Type="http://schemas.openxmlformats.org/officeDocument/2006/relationships/slide" Target="slides/slide21.xml"/><Relationship Id="rId49" Type="http://schemas.openxmlformats.org/officeDocument/2006/relationships/slide" Target="slides/slide22.xml"/><Relationship Id="rId50" Type="http://schemas.openxmlformats.org/officeDocument/2006/relationships/slide" Target="slides/slide23.xml"/><Relationship Id="rId51" Type="http://schemas.openxmlformats.org/officeDocument/2006/relationships/slide" Target="slides/slide24.xml"/><Relationship Id="rId52" Type="http://schemas.openxmlformats.org/officeDocument/2006/relationships/slide" Target="slides/slide25.xml"/><Relationship Id="rId53" Type="http://schemas.openxmlformats.org/officeDocument/2006/relationships/slide" Target="slides/slide26.xml"/><Relationship Id="rId54" Type="http://schemas.openxmlformats.org/officeDocument/2006/relationships/slide" Target="slides/slide27.xml"/><Relationship Id="rId55" Type="http://schemas.openxmlformats.org/officeDocument/2006/relationships/slide" Target="slides/slide28.xml"/><Relationship Id="rId56" Type="http://schemas.openxmlformats.org/officeDocument/2006/relationships/slide" Target="slides/slide29.xml"/><Relationship Id="rId57" Type="http://schemas.openxmlformats.org/officeDocument/2006/relationships/slide" Target="slides/slide30.xml"/><Relationship Id="rId58" Type="http://schemas.openxmlformats.org/officeDocument/2006/relationships/slide" Target="slides/slide31.xml"/><Relationship Id="rId59" Type="http://schemas.openxmlformats.org/officeDocument/2006/relationships/slide" Target="slides/slide32.xml"/><Relationship Id="rId60" Type="http://schemas.openxmlformats.org/officeDocument/2006/relationships/slide" Target="slides/slide33.xml"/><Relationship Id="rId61" Type="http://schemas.openxmlformats.org/officeDocument/2006/relationships/slide" Target="slides/slide34.xml"/><Relationship Id="rId62" Type="http://schemas.openxmlformats.org/officeDocument/2006/relationships/slide" Target="slides/slide35.xml"/><Relationship Id="rId63" Type="http://schemas.openxmlformats.org/officeDocument/2006/relationships/slide" Target="slides/slide36.xml"/><Relationship Id="rId64" Type="http://schemas.openxmlformats.org/officeDocument/2006/relationships/slide" Target="slides/slide37.xml"/><Relationship Id="rId65" Type="http://schemas.openxmlformats.org/officeDocument/2006/relationships/slide" Target="slides/slide38.xml"/><Relationship Id="rId66" Type="http://schemas.openxmlformats.org/officeDocument/2006/relationships/slide" Target="slides/slide39.xml"/><Relationship Id="rId67" Type="http://schemas.openxmlformats.org/officeDocument/2006/relationships/slide" Target="slides/slide40.xml"/><Relationship Id="rId68" Type="http://schemas.openxmlformats.org/officeDocument/2006/relationships/slide" Target="slides/slide41.xml"/><Relationship Id="rId69" Type="http://schemas.openxmlformats.org/officeDocument/2006/relationships/slide" Target="slides/slide42.xml"/><Relationship Id="rId70" Type="http://schemas.openxmlformats.org/officeDocument/2006/relationships/slide" Target="slides/slide43.xml"/><Relationship Id="rId71" Type="http://schemas.openxmlformats.org/officeDocument/2006/relationships/slide" Target="slides/slide44.xml"/><Relationship Id="rId72" Type="http://schemas.openxmlformats.org/officeDocument/2006/relationships/slide" Target="slides/slide45.xml"/><Relationship Id="rId73" Type="http://schemas.openxmlformats.org/officeDocument/2006/relationships/slide" Target="slides/slide46.xml"/><Relationship Id="rId74" Type="http://schemas.openxmlformats.org/officeDocument/2006/relationships/notesMaster" Target="notesMasters/notesMaster1.xml"/><Relationship Id="rId75" Type="http://schemas.openxmlformats.org/officeDocument/2006/relationships/presProps" Target="presProps.xml" /><Relationship Id="rId76" Type="http://schemas.openxmlformats.org/officeDocument/2006/relationships/tableStyles" Target="tableStyles.xml" /><Relationship Id="rId7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spTree>
      <p:nvGrpSpPr>
        <p:cNvPr id="1" name=""/>
        <p:cNvGrpSpPr/>
        <p:nvPr/>
      </p:nvGrpSpPr>
      <p:grpSpPr bwMode="auto">
        <a:xfrm>
          <a:off x="0" y="0"/>
          <a:ext cx="0" cy="0"/>
          <a:chOff x="0" y="0"/>
          <a:chExt cx="0" cy="0"/>
        </a:xfrm>
      </p:grpSpPr>
      <p:sp>
        <p:nvSpPr>
          <p:cNvPr id="53" name="PlaceHolder 1"/>
          <p:cNvSpPr>
            <a:spLocks noGrp="1"/>
          </p:cNvSpPr>
          <p:nvPr>
            <p:ph type="sldImg"/>
          </p:nvPr>
        </p:nvSpPr>
        <p:spPr bwMode="auto">
          <a:xfrm>
            <a:off x="0" y="812520"/>
            <a:ext cx="0" cy="0"/>
          </a:xfrm>
          <a:prstGeom prst="rect">
            <a:avLst/>
          </a:prstGeom>
          <a:noFill/>
          <a:ln w="0">
            <a:noFill/>
          </a:ln>
        </p:spPr>
        <p:txBody>
          <a:bodyPr lIns="0" tIns="0" rIns="0" bIns="0" anchor="ctr">
            <a:noAutofit/>
          </a:bodyPr>
          <a:p>
            <a:pPr algn="ctr">
              <a:defRPr/>
            </a:pPr>
            <a:r>
              <a:rPr lang="en-ZA" sz="4400" b="0" strike="noStrike" spc="-1">
                <a:solidFill>
                  <a:srgbClr val="000000"/>
                </a:solidFill>
                <a:latin typeface="Arial"/>
              </a:rPr>
              <a:t>Click to move the slide</a:t>
            </a:r>
            <a:endParaRPr lang="en-ZA" sz="4400" b="0" strike="noStrike" spc="-1">
              <a:solidFill>
                <a:srgbClr val="000000"/>
              </a:solidFill>
              <a:latin typeface="Arial"/>
            </a:endParaRPr>
          </a:p>
        </p:txBody>
      </p:sp>
      <p:sp>
        <p:nvSpPr>
          <p:cNvPr id="54" name="PlaceHolder 2"/>
          <p:cNvSpPr>
            <a:spLocks noGrp="1"/>
          </p:cNvSpPr>
          <p:nvPr>
            <p:ph type="body"/>
          </p:nvPr>
        </p:nvSpPr>
        <p:spPr bwMode="auto">
          <a:xfrm>
            <a:off x="756000" y="5078520"/>
            <a:ext cx="6047640" cy="4811039"/>
          </a:xfrm>
          <a:prstGeom prst="rect">
            <a:avLst/>
          </a:prstGeom>
          <a:noFill/>
          <a:ln w="0">
            <a:noFill/>
          </a:ln>
        </p:spPr>
        <p:txBody>
          <a:bodyPr lIns="0" tIns="0" rIns="0" bIns="0" anchor="t">
            <a:noAutofit/>
          </a:bodyPr>
          <a:p>
            <a:pPr marL="216000" indent="-216000">
              <a:buNone/>
              <a:defRPr/>
            </a:pPr>
            <a:r>
              <a:rPr lang="en-ZA" sz="2000" b="0" strike="noStrike" spc="-1">
                <a:solidFill>
                  <a:srgbClr val="000000"/>
                </a:solidFill>
                <a:latin typeface="Arial"/>
              </a:rPr>
              <a:t>Click to edit the notes format</a:t>
            </a:r>
            <a:endParaRPr lang="en-ZA" sz="2000" b="0" strike="noStrike" spc="-1">
              <a:solidFill>
                <a:srgbClr val="000000"/>
              </a:solidFill>
              <a:latin typeface="Arial"/>
            </a:endParaRPr>
          </a:p>
        </p:txBody>
      </p:sp>
      <p:sp>
        <p:nvSpPr>
          <p:cNvPr id="55" name="PlaceHolder 3"/>
          <p:cNvSpPr>
            <a:spLocks noGrp="1"/>
          </p:cNvSpPr>
          <p:nvPr>
            <p:ph type="hdr"/>
          </p:nvPr>
        </p:nvSpPr>
        <p:spPr bwMode="auto">
          <a:xfrm>
            <a:off x="0" y="0"/>
            <a:ext cx="3280680" cy="534240"/>
          </a:xfrm>
          <a:prstGeom prst="rect">
            <a:avLst/>
          </a:prstGeom>
          <a:noFill/>
          <a:ln w="0">
            <a:noFill/>
          </a:ln>
        </p:spPr>
        <p:txBody>
          <a:bodyPr lIns="0" tIns="0" rIns="0" bIns="0" anchor="t">
            <a:noAutofit/>
          </a:bodyPr>
          <a:p>
            <a:pPr indent="0">
              <a:buNone/>
              <a:defRPr/>
            </a:pPr>
            <a:r>
              <a:rPr lang="en-ZA" sz="1400" b="0" strike="noStrike" spc="-1">
                <a:solidFill>
                  <a:srgbClr val="000000"/>
                </a:solidFill>
                <a:latin typeface="Times New Roman"/>
              </a:rPr>
              <a:t>&lt;header&gt;</a:t>
            </a:r>
            <a:endParaRPr lang="en-ZA" sz="1400" b="0" strike="noStrike" spc="-1">
              <a:solidFill>
                <a:srgbClr val="000000"/>
              </a:solidFill>
              <a:latin typeface="Times New Roman"/>
            </a:endParaRPr>
          </a:p>
        </p:txBody>
      </p:sp>
      <p:sp>
        <p:nvSpPr>
          <p:cNvPr id="56" name="PlaceHolder 4"/>
          <p:cNvSpPr>
            <a:spLocks noGrp="1"/>
          </p:cNvSpPr>
          <p:nvPr>
            <p:ph type="dt" idx="34"/>
          </p:nvPr>
        </p:nvSpPr>
        <p:spPr bwMode="auto">
          <a:xfrm>
            <a:off x="4278960" y="0"/>
            <a:ext cx="3280680" cy="534240"/>
          </a:xfrm>
          <a:prstGeom prst="rect">
            <a:avLst/>
          </a:prstGeom>
          <a:noFill/>
          <a:ln w="0">
            <a:noFill/>
          </a:ln>
        </p:spPr>
        <p:txBody>
          <a:bodyPr lIns="0" tIns="0" rIns="0" bIns="0" anchor="t">
            <a:noAutofit/>
          </a:bodyPr>
          <a:lstStyle>
            <a:lvl1pPr indent="0" algn="r">
              <a:buNone/>
              <a:defRPr lang="en-ZA" sz="1400" b="0" strike="noStrike" spc="-1">
                <a:solidFill>
                  <a:srgbClr val="000000"/>
                </a:solidFill>
                <a:latin typeface="Times New Roman"/>
              </a:defRPr>
            </a:lvl1pPr>
          </a:lstStyle>
          <a:p>
            <a:pPr indent="0" algn="r">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
        <p:nvSpPr>
          <p:cNvPr id="57" name="PlaceHolder 5"/>
          <p:cNvSpPr>
            <a:spLocks noGrp="1"/>
          </p:cNvSpPr>
          <p:nvPr>
            <p:ph type="ftr" idx="35"/>
          </p:nvPr>
        </p:nvSpPr>
        <p:spPr bwMode="auto">
          <a:xfrm>
            <a:off x="0" y="10157400"/>
            <a:ext cx="3280680" cy="534240"/>
          </a:xfrm>
          <a:prstGeom prst="rect">
            <a:avLst/>
          </a:prstGeom>
          <a:noFill/>
          <a:ln w="0">
            <a:noFill/>
          </a:ln>
        </p:spPr>
        <p:txBody>
          <a:bodyPr lIns="0" tIns="0" rIns="0" bIns="0" anchor="b">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58" name="PlaceHolder 6"/>
          <p:cNvSpPr>
            <a:spLocks noGrp="1"/>
          </p:cNvSpPr>
          <p:nvPr>
            <p:ph type="sldNum" idx="36"/>
          </p:nvPr>
        </p:nvSpPr>
        <p:spPr bwMode="auto">
          <a:xfrm>
            <a:off x="4278960" y="10157400"/>
            <a:ext cx="3280680" cy="534240"/>
          </a:xfrm>
          <a:prstGeom prst="rect">
            <a:avLst/>
          </a:prstGeom>
          <a:noFill/>
          <a:ln w="0">
            <a:noFill/>
          </a:ln>
        </p:spPr>
        <p:txBody>
          <a:bodyPr lIns="0" tIns="0" rIns="0" bIns="0" anchor="b">
            <a:noAutofit/>
          </a:bodyPr>
          <a:lstStyle>
            <a:lvl1pPr indent="0" algn="r">
              <a:buNone/>
              <a:defRPr lang="en-ZA" sz="1400" b="0" strike="noStrike" spc="-1">
                <a:solidFill>
                  <a:srgbClr val="000000"/>
                </a:solidFill>
                <a:latin typeface="Times New Roman"/>
              </a:defRPr>
            </a:lvl1pPr>
          </a:lstStyle>
          <a:p>
            <a:pPr indent="0" algn="r">
              <a:buNone/>
              <a:defRPr/>
            </a:pPr>
            <a:fld id="{8C950441-C2CD-4062-9B06-2E91C25CF8A5}" type="slidenum">
              <a:rPr lang="en-ZA" sz="1400" b="0" strike="noStrike" spc="-1">
                <a:solidFill>
                  <a:srgbClr val="000000"/>
                </a:solidFill>
                <a:latin typeface="Times New Roman"/>
              </a:rPr>
              <a:t>&lt;number&gt;</a:t>
            </a:fld>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36B7518-C495-BE33-A621-29108FE040CF}"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9754966-37B8-77C3-F249-AEBAA0842A19}"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A9E94D4-0611-42FF-69C9-CE53D8CFA51E}"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093D90E-71B2-E662-A125-C17156BCFF1F}"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9E1B28A-8150-C468-AA89-5C8F3B67B3E3}"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3D2ECB4-6EE2-6DB2-6802-979EAB00978E}"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2ECD3EE-DD89-FFCD-3E24-EB91138135EB}"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7" name="PlaceHolder 1"/>
          <p:cNvSpPr>
            <a:spLocks noGrp="1"/>
          </p:cNvSpPr>
          <p:nvPr>
            <p:ph type="sldImg"/>
          </p:nvPr>
        </p:nvSpPr>
        <p:spPr bwMode="auto">
          <a:xfrm>
            <a:off x="685800" y="1143000"/>
            <a:ext cx="5485680" cy="3085560"/>
          </a:xfrm>
          <a:prstGeom prst="rect">
            <a:avLst/>
          </a:prstGeom>
          <a:ln w="0">
            <a:noFill/>
          </a:ln>
        </p:spPr>
      </p:sp>
      <p:sp>
        <p:nvSpPr>
          <p:cNvPr id="188" name="PlaceHolder 2"/>
          <p:cNvSpPr>
            <a:spLocks noGrp="1"/>
          </p:cNvSpPr>
          <p:nvPr>
            <p:ph type="body"/>
          </p:nvPr>
        </p:nvSpPr>
        <p:spPr bwMode="auto">
          <a:xfrm>
            <a:off x="685800" y="4400640"/>
            <a:ext cx="5485680" cy="3599640"/>
          </a:xfrm>
          <a:prstGeom prst="rect">
            <a:avLst/>
          </a:prstGeom>
          <a:noFill/>
          <a:ln w="0">
            <a:noFill/>
          </a:ln>
        </p:spPr>
        <p:txBody>
          <a:bodyPr lIns="91440" tIns="45720" rIns="91440" bIns="45720" anchor="t">
            <a:noAutofit/>
          </a:bodyPr>
          <a:p>
            <a:pPr marL="216000" indent="-216000">
              <a:buNone/>
              <a:defRPr/>
            </a:pPr>
            <a:endParaRPr lang="en-ZA" sz="1800" b="0" strike="noStrike" spc="-1">
              <a:solidFill>
                <a:srgbClr val="000000"/>
              </a:solidFill>
              <a:latin typeface="Arial"/>
            </a:endParaRPr>
          </a:p>
        </p:txBody>
      </p:sp>
      <p:sp>
        <p:nvSpPr>
          <p:cNvPr id="189" name="PlaceHolder 3"/>
          <p:cNvSpPr>
            <a:spLocks noGrp="1"/>
          </p:cNvSpPr>
          <p:nvPr>
            <p:ph type="sldNum" idx="43"/>
          </p:nvPr>
        </p:nvSpPr>
        <p:spPr bwMode="auto">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defRPr/>
            </a:pPr>
            <a:fld id="{F8042AAD-A0C5-4D1C-B72E-E926578859BF}" type="slidenum">
              <a:rPr lang="en-US" sz="1200" b="0" strike="noStrike" spc="-1">
                <a:solidFill>
                  <a:srgbClr val="000000"/>
                </a:solidFill>
                <a:latin typeface="Times New Roman"/>
              </a:rPr>
              <a:t>&lt;number&gt;</a:t>
            </a:fld>
            <a:endParaRPr lang="en-ZA" sz="1200" b="0" strike="noStrike" spc="-1">
              <a:solidFill>
                <a:srgbClr val="000000"/>
              </a:solidFill>
              <a:latin typeface="Times New Roman"/>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FE5184-78E7-1608-18F2-901CCE8686A6}"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0C01C8F-B895-EF3B-A2D4-ACF0F112B52A}"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ECFCB76-E359-A6F2-3177-157CAE0AE6A8}"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1" name="PlaceHolder 1"/>
          <p:cNvSpPr>
            <a:spLocks noGrp="1"/>
          </p:cNvSpPr>
          <p:nvPr>
            <p:ph type="sldImg"/>
          </p:nvPr>
        </p:nvSpPr>
        <p:spPr bwMode="auto">
          <a:xfrm>
            <a:off x="685800" y="1143000"/>
            <a:ext cx="5485680" cy="3085560"/>
          </a:xfrm>
          <a:prstGeom prst="rect">
            <a:avLst/>
          </a:prstGeom>
          <a:ln w="0">
            <a:noFill/>
          </a:ln>
        </p:spPr>
      </p:sp>
      <p:sp>
        <p:nvSpPr>
          <p:cNvPr id="182" name="PlaceHolder 2"/>
          <p:cNvSpPr>
            <a:spLocks noGrp="1"/>
          </p:cNvSpPr>
          <p:nvPr>
            <p:ph type="body"/>
          </p:nvPr>
        </p:nvSpPr>
        <p:spPr bwMode="auto">
          <a:xfrm>
            <a:off x="685800" y="4400640"/>
            <a:ext cx="5485680" cy="3599640"/>
          </a:xfrm>
          <a:prstGeom prst="rect">
            <a:avLst/>
          </a:prstGeom>
          <a:noFill/>
          <a:ln w="0">
            <a:noFill/>
          </a:ln>
        </p:spPr>
        <p:txBody>
          <a:bodyPr lIns="91440" tIns="45720" rIns="91440" bIns="45720" anchor="t">
            <a:noAutofit/>
          </a:bodyPr>
          <a:p>
            <a:pPr marL="216000" indent="-216000">
              <a:buNone/>
              <a:defRPr/>
            </a:pPr>
            <a:endParaRPr lang="en-ZA" sz="1800" b="0" strike="noStrike" spc="-1">
              <a:solidFill>
                <a:srgbClr val="000000"/>
              </a:solidFill>
              <a:latin typeface="Arial"/>
            </a:endParaRPr>
          </a:p>
        </p:txBody>
      </p:sp>
      <p:sp>
        <p:nvSpPr>
          <p:cNvPr id="183" name="PlaceHolder 3"/>
          <p:cNvSpPr>
            <a:spLocks noGrp="1"/>
          </p:cNvSpPr>
          <p:nvPr>
            <p:ph type="sldNum" idx="41"/>
          </p:nvPr>
        </p:nvSpPr>
        <p:spPr bwMode="auto">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defRPr/>
            </a:pPr>
            <a:fld id="{99FD5FE1-9796-4FCC-B2A1-D8F57EB263C9}" type="slidenum">
              <a:rPr lang="en-US" sz="1200" b="0" strike="noStrike" spc="-1">
                <a:solidFill>
                  <a:srgbClr val="000000"/>
                </a:solidFill>
                <a:latin typeface="Times New Roman"/>
              </a:rPr>
              <a:t>&lt;number&gt;</a:t>
            </a:fld>
            <a:endParaRPr lang="en-ZA" sz="1200" b="0" strike="noStrike" spc="-1">
              <a:solidFill>
                <a:srgbClr val="000000"/>
              </a:solidFill>
              <a:latin typeface="Times New Roman"/>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1AEE165-055E-68C9-1F88-610BF0AD7994}"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002EF72-7B3E-5919-B350-343B0749D02F}"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3658E16-4C0D-0DBD-3965-B1D63B00F339}"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C928551-05D1-A6E2-0BCE-131A8F2B41EB}"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05CEA96-7D75-EFC9-A239-E38A388A6CDE}"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07A61CA-C1BD-2ADE-2563-17213FCC55FD}"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A419F7D-3803-E461-3EA3-9BB4E6096DD5}"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BE1570E-F776-54F9-59C0-AD33C16A8C9D}"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12CCD84-D277-26D0-0580-53084C3E5288}"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129E30A-947A-BAEF-27A1-3152AFA8A73A}"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D95A20-C16C-B473-7F22-049D57F76188}"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507C6C1-7751-8A70-898B-493368A64ABF}"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D9E2D56-35B6-36C4-841B-B1488DD90AFD}"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62FFDB5-A345-46AB-9D60-BEB4DB3C8AFA}"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1BECF45-30C1-37DF-1F7A-52F07BB88AC3}"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9AB4842-F897-041C-AFA6-ADD706A3EB45}"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4B8E4A-2505-74D6-5446-2901DFD95A24}"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F2B7EBE-8CF1-FC57-7580-D9C044DFF307}"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28851EE-7860-FD78-56B2-055976919CC0}"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EE418CB-C763-D563-5E62-0EA5F3D78854}"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3A9AA2C-869D-D9D9-2EDD-53ADB66547FC}"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0B2DF63-DD7B-8528-53DF-C8A17DFF8DA1}"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CEBE453-5D04-CAA8-CBFE-12C0CCCAD43F}" type="slidenum">
              <a:rPr/>
              <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B8ABEF-649F-91BA-522D-FEAE9AB5CCEE}" type="slidenum">
              <a:rPr/>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BECE4F-A1D7-D531-3E1D-EB63B245B984}"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9476BC6-1EDA-7EB3-19FB-C02CB8B1AB2E}"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BB39B67-2897-1134-86AB-46F02621F4BB}" type="slidenum">
              <a:rPr/>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1086E9B-4A83-7C69-48E6-2C67A166B30F}" type="slidenum">
              <a:rPr/>
              <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8C0F27C-F8BE-D1DD-6B18-8A595C284E4B}"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2F02F9F-0B23-D20A-062F-6932929DB2CC}"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4" name="PlaceHolder 1"/>
          <p:cNvSpPr>
            <a:spLocks noGrp="1"/>
          </p:cNvSpPr>
          <p:nvPr>
            <p:ph type="sldImg"/>
          </p:nvPr>
        </p:nvSpPr>
        <p:spPr bwMode="auto">
          <a:xfrm>
            <a:off x="685800" y="1143000"/>
            <a:ext cx="5485680" cy="3085560"/>
          </a:xfrm>
          <a:prstGeom prst="rect">
            <a:avLst/>
          </a:prstGeom>
          <a:ln w="0">
            <a:noFill/>
          </a:ln>
        </p:spPr>
      </p:sp>
      <p:sp>
        <p:nvSpPr>
          <p:cNvPr id="185" name="PlaceHolder 2"/>
          <p:cNvSpPr>
            <a:spLocks noGrp="1"/>
          </p:cNvSpPr>
          <p:nvPr>
            <p:ph type="body"/>
          </p:nvPr>
        </p:nvSpPr>
        <p:spPr bwMode="auto">
          <a:xfrm>
            <a:off x="685800" y="4400640"/>
            <a:ext cx="5485680" cy="3599640"/>
          </a:xfrm>
          <a:prstGeom prst="rect">
            <a:avLst/>
          </a:prstGeom>
          <a:noFill/>
          <a:ln w="0">
            <a:noFill/>
          </a:ln>
        </p:spPr>
        <p:txBody>
          <a:bodyPr lIns="91440" tIns="45720" rIns="91440" bIns="45720" anchor="t">
            <a:noAutofit/>
          </a:bodyPr>
          <a:p>
            <a:pPr marL="216000" indent="-216000">
              <a:buNone/>
              <a:defRPr/>
            </a:pPr>
            <a:endParaRPr lang="en-ZA" sz="1800" b="0" strike="noStrike" spc="-1">
              <a:solidFill>
                <a:srgbClr val="000000"/>
              </a:solidFill>
              <a:latin typeface="Arial"/>
            </a:endParaRPr>
          </a:p>
        </p:txBody>
      </p:sp>
      <p:sp>
        <p:nvSpPr>
          <p:cNvPr id="186" name="PlaceHolder 3"/>
          <p:cNvSpPr>
            <a:spLocks noGrp="1"/>
          </p:cNvSpPr>
          <p:nvPr>
            <p:ph type="sldNum" idx="42"/>
          </p:nvPr>
        </p:nvSpPr>
        <p:spPr bwMode="auto">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defRPr/>
            </a:pPr>
            <a:fld id="{2483100C-C60C-4C3E-959A-CEFA1796FE48}" type="slidenum">
              <a:rPr lang="en-US" sz="1200" b="0" strike="noStrike" spc="-1">
                <a:solidFill>
                  <a:srgbClr val="000000"/>
                </a:solidFill>
                <a:latin typeface="Times New Roman"/>
              </a:rPr>
              <a:t>&lt;number&gt;</a:t>
            </a:fld>
            <a:endParaRPr lang="en-ZA" sz="1200" b="0" strike="noStrike" spc="-1">
              <a:solidFill>
                <a:srgbClr val="000000"/>
              </a:solidFill>
              <a:latin typeface="Times New Roman"/>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DE830EA-B78E-18C5-F22C-FAD35CA450C2}"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780D105-6DAE-A0DF-D763-232AD0B6DEA1}"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94BA8FE-58A5-489E-4692-C9C46FF64D0B}"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Title Slide">
    <p:spTree>
      <p:nvGrpSpPr>
        <p:cNvPr id="1" name=""/>
        <p:cNvGrpSpPr/>
        <p:nvPr/>
      </p:nvGrpSpPr>
      <p:grpSpPr bwMode="auto">
        <a:xfrm>
          <a:off x="0" y="0"/>
          <a:ext cx="0" cy="0"/>
          <a:chOff x="0" y="0"/>
          <a:chExt cx="0" cy="0"/>
        </a:xfrm>
      </p:grpSpPr>
      <p:sp>
        <p:nvSpPr>
          <p:cNvPr id="2" name="PlaceHolder 1"/>
          <p:cNvSpPr>
            <a:spLocks noGrp="1"/>
          </p:cNvSpPr>
          <p:nvPr>
            <p:ph type="sldNum" idx="1"/>
          </p:nvPr>
        </p:nvSpPr>
        <p:spPr bwMode="auto"/>
        <p:txBody>
          <a:bodyPr/>
          <a:p>
            <a:pPr>
              <a:defRPr/>
            </a:pPr>
            <a:fld id="{EBE080F9-600E-435B-AE4A-AFB4B85EC7D1}" type="slidenum">
              <a:rPr/>
              <a:t>&lt;#&gt;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43"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endParaRPr lang="en-ZA" sz="4400" b="0" strike="noStrike" spc="-1">
              <a:solidFill>
                <a:srgbClr val="000000"/>
              </a:solidFill>
              <a:latin typeface="Arial"/>
            </a:endParaRPr>
          </a:p>
        </p:txBody>
      </p:sp>
      <p:sp>
        <p:nvSpPr>
          <p:cNvPr id="3" name="PlaceHolder 2"/>
          <p:cNvSpPr>
            <a:spLocks noGrp="1"/>
          </p:cNvSpPr>
          <p:nvPr>
            <p:ph type="ftr" idx="22"/>
          </p:nvPr>
        </p:nvSpPr>
        <p:spPr bwMode="auto"/>
        <p:txBody>
          <a:bodyPr/>
          <a:p>
            <a:pPr>
              <a:defRPr/>
            </a:pPr>
            <a:r>
              <a:rPr/>
              <a:t>Footer</a:t>
            </a:r>
            <a:endParaRPr/>
          </a:p>
        </p:txBody>
      </p:sp>
      <p:sp>
        <p:nvSpPr>
          <p:cNvPr id="4" name="PlaceHolder 3"/>
          <p:cNvSpPr>
            <a:spLocks noGrp="1"/>
          </p:cNvSpPr>
          <p:nvPr>
            <p:ph type="sldNum" idx="23"/>
          </p:nvPr>
        </p:nvSpPr>
        <p:spPr bwMode="auto"/>
        <p:txBody>
          <a:bodyPr/>
          <a:p>
            <a:pPr>
              <a:defRPr/>
            </a:pPr>
            <a:fld id="{07F13A69-E703-4906-8F30-BAE8C037EEB3}" type="slidenum">
              <a:rPr/>
              <a:t>&lt;#&gt;</a:t>
            </a:fld>
            <a:endParaRPr/>
          </a:p>
        </p:txBody>
      </p:sp>
      <p:sp>
        <p:nvSpPr>
          <p:cNvPr id="5" name="PlaceHolder 4"/>
          <p:cNvSpPr>
            <a:spLocks noGrp="1"/>
          </p:cNvSpPr>
          <p:nvPr>
            <p:ph type="dt" idx="24"/>
          </p:nvPr>
        </p:nvSpPr>
        <p:spPr bwMode="auto"/>
        <p:txBody>
          <a:bodyPr/>
          <a:p>
            <a:pPr>
              <a:defRP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2" name="PlaceHolder 1"/>
          <p:cNvSpPr>
            <a:spLocks noGrp="1"/>
          </p:cNvSpPr>
          <p:nvPr>
            <p:ph type="ftr" idx="25"/>
          </p:nvPr>
        </p:nvSpPr>
        <p:spPr bwMode="auto"/>
        <p:txBody>
          <a:bodyPr/>
          <a:p>
            <a:pPr>
              <a:defRPr/>
            </a:pPr>
            <a:r>
              <a:rPr/>
              <a:t>Footer</a:t>
            </a:r>
            <a:endParaRPr/>
          </a:p>
        </p:txBody>
      </p:sp>
      <p:sp>
        <p:nvSpPr>
          <p:cNvPr id="3" name="PlaceHolder 2"/>
          <p:cNvSpPr>
            <a:spLocks noGrp="1"/>
          </p:cNvSpPr>
          <p:nvPr>
            <p:ph type="sldNum" idx="26"/>
          </p:nvPr>
        </p:nvSpPr>
        <p:spPr bwMode="auto"/>
        <p:txBody>
          <a:bodyPr/>
          <a:p>
            <a:pPr>
              <a:defRPr/>
            </a:pPr>
            <a:fld id="{12733EF4-5242-44CF-80D4-0154AC06973E}" type="slidenum">
              <a:rPr/>
              <a:t>&lt;#&gt;</a:t>
            </a:fld>
            <a:endParaRPr/>
          </a:p>
        </p:txBody>
      </p:sp>
      <p:sp>
        <p:nvSpPr>
          <p:cNvPr id="4" name="PlaceHolder 3"/>
          <p:cNvSpPr>
            <a:spLocks noGrp="1"/>
          </p:cNvSpPr>
          <p:nvPr>
            <p:ph type="dt" idx="27"/>
          </p:nvPr>
        </p:nvSpPr>
        <p:spPr bwMode="auto"/>
        <p:txBody>
          <a:bodyPr/>
          <a:p>
            <a:pPr>
              <a:defRP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Content with Caption">
    <p:spTree>
      <p:nvGrpSpPr>
        <p:cNvPr id="1" name=""/>
        <p:cNvGrpSpPr/>
        <p:nvPr/>
      </p:nvGrpSpPr>
      <p:grpSpPr bwMode="auto">
        <a:xfrm>
          <a:off x="0" y="0"/>
          <a:ext cx="0" cy="0"/>
          <a:chOff x="0" y="0"/>
          <a:chExt cx="0" cy="0"/>
        </a:xfrm>
      </p:grpSpPr>
      <p:sp>
        <p:nvSpPr>
          <p:cNvPr id="2" name="PlaceHolder 1"/>
          <p:cNvSpPr>
            <a:spLocks noGrp="1"/>
          </p:cNvSpPr>
          <p:nvPr>
            <p:ph type="ftr" idx="28"/>
          </p:nvPr>
        </p:nvSpPr>
        <p:spPr bwMode="auto"/>
        <p:txBody>
          <a:bodyPr/>
          <a:p>
            <a:pPr>
              <a:defRPr/>
            </a:pPr>
            <a:r>
              <a:rPr/>
              <a:t>Footer</a:t>
            </a:r>
            <a:endParaRPr/>
          </a:p>
        </p:txBody>
      </p:sp>
      <p:sp>
        <p:nvSpPr>
          <p:cNvPr id="3" name="PlaceHolder 2"/>
          <p:cNvSpPr>
            <a:spLocks noGrp="1"/>
          </p:cNvSpPr>
          <p:nvPr>
            <p:ph type="sldNum" idx="29"/>
          </p:nvPr>
        </p:nvSpPr>
        <p:spPr bwMode="auto"/>
        <p:txBody>
          <a:bodyPr/>
          <a:p>
            <a:pPr>
              <a:defRPr/>
            </a:pPr>
            <a:fld id="{698BD65F-3F95-40F5-A6E8-A85C1CF13AAF}" type="slidenum">
              <a:rPr/>
              <a:t>&lt;#&gt;</a:t>
            </a:fld>
            <a:endParaRPr/>
          </a:p>
        </p:txBody>
      </p:sp>
      <p:sp>
        <p:nvSpPr>
          <p:cNvPr id="4" name="PlaceHolder 3"/>
          <p:cNvSpPr>
            <a:spLocks noGrp="1"/>
          </p:cNvSpPr>
          <p:nvPr>
            <p:ph type="dt" idx="30"/>
          </p:nvPr>
        </p:nvSpPr>
        <p:spPr bwMode="auto"/>
        <p:txBody>
          <a:bodyPr/>
          <a:p>
            <a:pPr>
              <a:defRP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Picture with Caption">
    <p:spTree>
      <p:nvGrpSpPr>
        <p:cNvPr id="1" name=""/>
        <p:cNvGrpSpPr/>
        <p:nvPr/>
      </p:nvGrpSpPr>
      <p:grpSpPr bwMode="auto">
        <a:xfrm>
          <a:off x="0" y="0"/>
          <a:ext cx="0" cy="0"/>
          <a:chOff x="0" y="0"/>
          <a:chExt cx="0" cy="0"/>
        </a:xfrm>
      </p:grpSpPr>
      <p:sp>
        <p:nvSpPr>
          <p:cNvPr id="2" name="PlaceHolder 1"/>
          <p:cNvSpPr>
            <a:spLocks noGrp="1"/>
          </p:cNvSpPr>
          <p:nvPr>
            <p:ph type="ftr" idx="31"/>
          </p:nvPr>
        </p:nvSpPr>
        <p:spPr bwMode="auto"/>
        <p:txBody>
          <a:bodyPr/>
          <a:p>
            <a:pPr>
              <a:defRPr/>
            </a:pPr>
            <a:r>
              <a:rPr/>
              <a:t>Footer</a:t>
            </a:r>
            <a:endParaRPr/>
          </a:p>
        </p:txBody>
      </p:sp>
      <p:sp>
        <p:nvSpPr>
          <p:cNvPr id="3" name="PlaceHolder 2"/>
          <p:cNvSpPr>
            <a:spLocks noGrp="1"/>
          </p:cNvSpPr>
          <p:nvPr>
            <p:ph type="sldNum" idx="32"/>
          </p:nvPr>
        </p:nvSpPr>
        <p:spPr bwMode="auto"/>
        <p:txBody>
          <a:bodyPr/>
          <a:p>
            <a:pPr>
              <a:defRPr/>
            </a:pPr>
            <a:fld id="{1840352D-EEB1-4F7A-A279-BDEF1D3D0ABD}" type="slidenum">
              <a:rPr/>
              <a:t>&lt;#&gt;</a:t>
            </a:fld>
            <a:endParaRPr/>
          </a:p>
        </p:txBody>
      </p:sp>
      <p:sp>
        <p:nvSpPr>
          <p:cNvPr id="4" name="PlaceHolder 3"/>
          <p:cNvSpPr>
            <a:spLocks noGrp="1"/>
          </p:cNvSpPr>
          <p:nvPr>
            <p:ph type="dt" idx="33"/>
          </p:nvPr>
        </p:nvSpPr>
        <p:spPr bwMode="auto"/>
        <p:txBody>
          <a:bodyPr/>
          <a:p>
            <a:pPr>
              <a:defRP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2" name="PlaceHolder 1"/>
          <p:cNvSpPr>
            <a:spLocks noGrp="1"/>
          </p:cNvSpPr>
          <p:nvPr>
            <p:ph type="ftr" idx="2"/>
          </p:nvPr>
        </p:nvSpPr>
        <p:spPr bwMode="auto"/>
        <p:txBody>
          <a:bodyPr/>
          <a:p>
            <a:pPr>
              <a:defRPr/>
            </a:pPr>
            <a:r>
              <a:rPr/>
              <a:t>Footer</a:t>
            </a:r>
            <a:endParaRPr/>
          </a:p>
        </p:txBody>
      </p:sp>
      <p:sp>
        <p:nvSpPr>
          <p:cNvPr id="3" name="PlaceHolder 2"/>
          <p:cNvSpPr>
            <a:spLocks noGrp="1"/>
          </p:cNvSpPr>
          <p:nvPr>
            <p:ph type="sldNum" idx="3"/>
          </p:nvPr>
        </p:nvSpPr>
        <p:spPr bwMode="auto"/>
        <p:txBody>
          <a:bodyPr/>
          <a:p>
            <a:pPr>
              <a:defRPr/>
            </a:pPr>
            <a:fld id="{7D3745BC-FF83-4B44-9635-AABAA5612DD4}" type="slidenum">
              <a:rPr/>
              <a:t>&lt;#&gt;</a:t>
            </a:fld>
            <a:endParaRPr/>
          </a:p>
        </p:txBody>
      </p:sp>
      <p:sp>
        <p:nvSpPr>
          <p:cNvPr id="4" name="PlaceHolder 3"/>
          <p:cNvSpPr>
            <a:spLocks noGrp="1"/>
          </p:cNvSpPr>
          <p:nvPr>
            <p:ph type="dt" idx="4"/>
          </p:nvPr>
        </p:nvSpPr>
        <p:spPr bwMode="auto"/>
        <p:txBody>
          <a:bodyPr/>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2" name="PlaceHolder 1"/>
          <p:cNvSpPr>
            <a:spLocks noGrp="1"/>
          </p:cNvSpPr>
          <p:nvPr>
            <p:ph type="ftr" idx="5"/>
          </p:nvPr>
        </p:nvSpPr>
        <p:spPr bwMode="auto"/>
        <p:txBody>
          <a:bodyPr/>
          <a:p>
            <a:pPr>
              <a:defRPr/>
            </a:pPr>
            <a:r>
              <a:rPr/>
              <a:t>Footer</a:t>
            </a:r>
            <a:endParaRPr/>
          </a:p>
        </p:txBody>
      </p:sp>
      <p:sp>
        <p:nvSpPr>
          <p:cNvPr id="3" name="PlaceHolder 2"/>
          <p:cNvSpPr>
            <a:spLocks noGrp="1"/>
          </p:cNvSpPr>
          <p:nvPr>
            <p:ph type="sldNum" idx="6"/>
          </p:nvPr>
        </p:nvSpPr>
        <p:spPr bwMode="auto"/>
        <p:txBody>
          <a:bodyPr/>
          <a:p>
            <a:pPr>
              <a:defRPr/>
            </a:pPr>
            <a:fld id="{9BE09FE4-B223-4929-A610-80998995F3A2}" type="slidenum">
              <a:rPr/>
              <a:t>&lt;#&gt;</a:t>
            </a:fld>
            <a:endParaRPr/>
          </a:p>
        </p:txBody>
      </p:sp>
      <p:sp>
        <p:nvSpPr>
          <p:cNvPr id="4" name="PlaceHolder 3"/>
          <p:cNvSpPr>
            <a:spLocks noGrp="1"/>
          </p:cNvSpPr>
          <p:nvPr>
            <p:ph type="dt" idx="7"/>
          </p:nvPr>
        </p:nvSpPr>
        <p:spPr bwMode="auto"/>
        <p:txBody>
          <a:bodyPr/>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1_Blank">
    <p:spTree>
      <p:nvGrpSpPr>
        <p:cNvPr id="1" name=""/>
        <p:cNvGrpSpPr/>
        <p:nvPr/>
      </p:nvGrpSpPr>
      <p:grpSpPr bwMode="auto">
        <a:xfrm>
          <a:off x="0" y="0"/>
          <a:ext cx="0" cy="0"/>
          <a:chOff x="0" y="0"/>
          <a:chExt cx="0" cy="0"/>
        </a:xfrm>
      </p:grpSpPr>
      <p:sp>
        <p:nvSpPr>
          <p:cNvPr id="2" name="PlaceHolder 1"/>
          <p:cNvSpPr>
            <a:spLocks noGrp="1"/>
          </p:cNvSpPr>
          <p:nvPr>
            <p:ph type="ftr" idx="8"/>
          </p:nvPr>
        </p:nvSpPr>
        <p:spPr bwMode="auto"/>
        <p:txBody>
          <a:bodyPr/>
          <a:p>
            <a:pPr>
              <a:defRPr/>
            </a:pPr>
            <a:r>
              <a:rPr/>
              <a:t>Footer</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1_Vertical Title and Text">
    <p:spTree>
      <p:nvGrpSpPr>
        <p:cNvPr id="1" name=""/>
        <p:cNvGrpSpPr/>
        <p:nvPr/>
      </p:nvGrpSpPr>
      <p:grpSpPr bwMode="auto">
        <a:xfrm>
          <a:off x="0" y="0"/>
          <a:ext cx="0" cy="0"/>
          <a:chOff x="0" y="0"/>
          <a:chExt cx="0" cy="0"/>
        </a:xfrm>
      </p:grpSpPr>
      <p:sp>
        <p:nvSpPr>
          <p:cNvPr id="2" name="PlaceHolder 1"/>
          <p:cNvSpPr>
            <a:spLocks noGrp="1"/>
          </p:cNvSpPr>
          <p:nvPr>
            <p:ph type="ftr" idx="9"/>
          </p:nvPr>
        </p:nvSpPr>
        <p:spPr bwMode="auto"/>
        <p:txBody>
          <a:bodyPr/>
          <a:p>
            <a:pPr>
              <a:defRPr/>
            </a:pPr>
            <a:r>
              <a:rPr/>
              <a:t>Footer</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20"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endParaRPr lang="en-ZA" sz="4400" b="0" strike="noStrike" spc="-1">
              <a:solidFill>
                <a:srgbClr val="000000"/>
              </a:solidFill>
              <a:latin typeface="Arial"/>
            </a:endParaRPr>
          </a:p>
        </p:txBody>
      </p:sp>
      <p:sp>
        <p:nvSpPr>
          <p:cNvPr id="21" name="PlaceHolder 2"/>
          <p:cNvSpPr>
            <a:spLocks noGrp="1"/>
          </p:cNvSpPr>
          <p:nvPr>
            <p:ph/>
          </p:nvPr>
        </p:nvSpPr>
        <p:spPr bwMode="auto">
          <a:xfrm>
            <a:off x="609480" y="1604520"/>
            <a:ext cx="10972440" cy="3977280"/>
          </a:xfrm>
          <a:prstGeom prst="rect">
            <a:avLst/>
          </a:prstGeom>
          <a:noFill/>
          <a:ln w="0">
            <a:noFill/>
          </a:ln>
        </p:spPr>
        <p:txBody>
          <a:bodyPr lIns="0" tIns="0" rIns="0" bIns="0" anchor="t">
            <a:normAutofit/>
          </a:bodyPr>
          <a:p>
            <a:pPr indent="0">
              <a:spcBef>
                <a:spcPts val="1417"/>
              </a:spcBef>
              <a:buNone/>
              <a:defRPr/>
            </a:pPr>
            <a:endParaRPr lang="en-ZA" sz="3200" b="0" strike="noStrike" spc="-1">
              <a:solidFill>
                <a:srgbClr val="000000"/>
              </a:solidFill>
              <a:latin typeface="Arial"/>
            </a:endParaRPr>
          </a:p>
        </p:txBody>
      </p:sp>
      <p:sp>
        <p:nvSpPr>
          <p:cNvPr id="4" name="PlaceHolder 3"/>
          <p:cNvSpPr>
            <a:spLocks noGrp="1"/>
          </p:cNvSpPr>
          <p:nvPr>
            <p:ph type="ftr" idx="10"/>
          </p:nvPr>
        </p:nvSpPr>
        <p:spPr bwMode="auto"/>
        <p:txBody>
          <a:bodyPr/>
          <a:p>
            <a:pPr>
              <a:defRPr/>
            </a:pPr>
            <a:r>
              <a:rPr/>
              <a:t>Footer</a:t>
            </a:r>
            <a:endParaRPr/>
          </a:p>
        </p:txBody>
      </p:sp>
      <p:sp>
        <p:nvSpPr>
          <p:cNvPr id="5" name="PlaceHolder 4"/>
          <p:cNvSpPr>
            <a:spLocks noGrp="1"/>
          </p:cNvSpPr>
          <p:nvPr>
            <p:ph type="sldNum" idx="11"/>
          </p:nvPr>
        </p:nvSpPr>
        <p:spPr bwMode="auto"/>
        <p:txBody>
          <a:bodyPr/>
          <a:p>
            <a:pPr>
              <a:defRPr/>
            </a:pPr>
            <a:fld id="{D934760E-5C1C-49B2-812F-560CB8B1322B}" type="slidenum">
              <a:rPr/>
              <a:t>&lt;#&gt;</a:t>
            </a:fld>
            <a:endParaRPr/>
          </a:p>
        </p:txBody>
      </p:sp>
      <p:sp>
        <p:nvSpPr>
          <p:cNvPr id="6" name="PlaceHolder 5"/>
          <p:cNvSpPr>
            <a:spLocks noGrp="1"/>
          </p:cNvSpPr>
          <p:nvPr>
            <p:ph type="dt" idx="12"/>
          </p:nvPr>
        </p:nvSpPr>
        <p:spPr bwMode="auto"/>
        <p:txBody>
          <a:bodyPr/>
          <a:p>
            <a:pPr>
              <a:defRP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Section Header">
    <p:spTree>
      <p:nvGrpSpPr>
        <p:cNvPr id="1" name=""/>
        <p:cNvGrpSpPr/>
        <p:nvPr/>
      </p:nvGrpSpPr>
      <p:grpSpPr bwMode="auto">
        <a:xfrm>
          <a:off x="0" y="0"/>
          <a:ext cx="0" cy="0"/>
          <a:chOff x="0" y="0"/>
          <a:chExt cx="0" cy="0"/>
        </a:xfrm>
      </p:grpSpPr>
      <p:sp>
        <p:nvSpPr>
          <p:cNvPr id="2" name="PlaceHolder 1"/>
          <p:cNvSpPr>
            <a:spLocks noGrp="1"/>
          </p:cNvSpPr>
          <p:nvPr>
            <p:ph type="ftr" idx="13"/>
          </p:nvPr>
        </p:nvSpPr>
        <p:spPr bwMode="auto"/>
        <p:txBody>
          <a:bodyPr/>
          <a:p>
            <a:pPr>
              <a:defRPr/>
            </a:pPr>
            <a:r>
              <a:rPr/>
              <a:t>Footer</a:t>
            </a:r>
            <a:endParaRPr/>
          </a:p>
        </p:txBody>
      </p:sp>
      <p:sp>
        <p:nvSpPr>
          <p:cNvPr id="3" name="PlaceHolder 2"/>
          <p:cNvSpPr>
            <a:spLocks noGrp="1"/>
          </p:cNvSpPr>
          <p:nvPr>
            <p:ph type="sldNum" idx="14"/>
          </p:nvPr>
        </p:nvSpPr>
        <p:spPr bwMode="auto"/>
        <p:txBody>
          <a:bodyPr/>
          <a:p>
            <a:pPr>
              <a:defRPr/>
            </a:pPr>
            <a:fld id="{A5B4642C-D2EF-4F9E-AE7D-CE07803832E5}" type="slidenum">
              <a:rPr/>
              <a:t>&lt;#&gt;</a:t>
            </a:fld>
            <a:endParaRPr/>
          </a:p>
        </p:txBody>
      </p:sp>
      <p:sp>
        <p:nvSpPr>
          <p:cNvPr id="4" name="PlaceHolder 3"/>
          <p:cNvSpPr>
            <a:spLocks noGrp="1"/>
          </p:cNvSpPr>
          <p:nvPr>
            <p:ph type="dt" idx="15"/>
          </p:nvPr>
        </p:nvSpPr>
        <p:spPr bwMode="auto"/>
        <p:txBody>
          <a:bodyPr/>
          <a:p>
            <a:pPr>
              <a:defRP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33"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endParaRPr lang="en-ZA" sz="4400" b="0" strike="noStrike" spc="-1">
              <a:solidFill>
                <a:srgbClr val="000000"/>
              </a:solidFill>
              <a:latin typeface="Arial"/>
            </a:endParaRPr>
          </a:p>
        </p:txBody>
      </p:sp>
      <p:sp>
        <p:nvSpPr>
          <p:cNvPr id="34" name="PlaceHolder 2"/>
          <p:cNvSpPr>
            <a:spLocks noGrp="1"/>
          </p:cNvSpPr>
          <p:nvPr>
            <p:ph/>
          </p:nvPr>
        </p:nvSpPr>
        <p:spPr bwMode="auto">
          <a:xfrm>
            <a:off x="609480" y="1604520"/>
            <a:ext cx="5354280" cy="3977280"/>
          </a:xfrm>
          <a:prstGeom prst="rect">
            <a:avLst/>
          </a:prstGeom>
          <a:noFill/>
          <a:ln w="0">
            <a:noFill/>
          </a:ln>
        </p:spPr>
        <p:txBody>
          <a:bodyPr lIns="0" tIns="0" rIns="0" bIns="0" anchor="t">
            <a:normAutofit/>
          </a:bodyPr>
          <a:p>
            <a:pPr indent="0">
              <a:spcBef>
                <a:spcPts val="1417"/>
              </a:spcBef>
              <a:buNone/>
              <a:defRPr/>
            </a:pPr>
            <a:endParaRPr lang="en-ZA" sz="3200" b="0" strike="noStrike" spc="-1">
              <a:solidFill>
                <a:srgbClr val="000000"/>
              </a:solidFill>
              <a:latin typeface="Arial"/>
            </a:endParaRPr>
          </a:p>
        </p:txBody>
      </p:sp>
      <p:sp>
        <p:nvSpPr>
          <p:cNvPr id="35" name="PlaceHolder 3"/>
          <p:cNvSpPr>
            <a:spLocks noGrp="1"/>
          </p:cNvSpPr>
          <p:nvPr>
            <p:ph/>
          </p:nvPr>
        </p:nvSpPr>
        <p:spPr bwMode="auto">
          <a:xfrm>
            <a:off x="6231960" y="1604520"/>
            <a:ext cx="5354280" cy="3977280"/>
          </a:xfrm>
          <a:prstGeom prst="rect">
            <a:avLst/>
          </a:prstGeom>
          <a:noFill/>
          <a:ln w="0">
            <a:noFill/>
          </a:ln>
        </p:spPr>
        <p:txBody>
          <a:bodyPr lIns="0" tIns="0" rIns="0" bIns="0" anchor="t">
            <a:normAutofit/>
          </a:bodyPr>
          <a:p>
            <a:pPr indent="0">
              <a:spcBef>
                <a:spcPts val="1417"/>
              </a:spcBef>
              <a:buNone/>
              <a:defRPr/>
            </a:pPr>
            <a:endParaRPr lang="en-ZA" sz="3200" b="0" strike="noStrike" spc="-1">
              <a:solidFill>
                <a:srgbClr val="000000"/>
              </a:solidFill>
              <a:latin typeface="Arial"/>
            </a:endParaRPr>
          </a:p>
        </p:txBody>
      </p:sp>
      <p:sp>
        <p:nvSpPr>
          <p:cNvPr id="5" name="PlaceHolder 4"/>
          <p:cNvSpPr>
            <a:spLocks noGrp="1"/>
          </p:cNvSpPr>
          <p:nvPr>
            <p:ph type="ftr" idx="16"/>
          </p:nvPr>
        </p:nvSpPr>
        <p:spPr bwMode="auto"/>
        <p:txBody>
          <a:bodyPr/>
          <a:p>
            <a:pPr>
              <a:defRPr/>
            </a:pPr>
            <a:r>
              <a:rPr/>
              <a:t>Footer</a:t>
            </a:r>
            <a:endParaRPr/>
          </a:p>
        </p:txBody>
      </p:sp>
      <p:sp>
        <p:nvSpPr>
          <p:cNvPr id="6" name="PlaceHolder 5"/>
          <p:cNvSpPr>
            <a:spLocks noGrp="1"/>
          </p:cNvSpPr>
          <p:nvPr>
            <p:ph type="sldNum" idx="17"/>
          </p:nvPr>
        </p:nvSpPr>
        <p:spPr bwMode="auto"/>
        <p:txBody>
          <a:bodyPr/>
          <a:p>
            <a:pPr>
              <a:defRPr/>
            </a:pPr>
            <a:fld id="{424752E5-46B4-4319-A2E2-09A72DD2CD2B}" type="slidenum">
              <a:rPr/>
              <a:t>&lt;#&gt;</a:t>
            </a:fld>
            <a:endParaRPr/>
          </a:p>
        </p:txBody>
      </p:sp>
      <p:sp>
        <p:nvSpPr>
          <p:cNvPr id="7" name="PlaceHolder 6"/>
          <p:cNvSpPr>
            <a:spLocks noGrp="1"/>
          </p:cNvSpPr>
          <p:nvPr>
            <p:ph type="dt" idx="18"/>
          </p:nvPr>
        </p:nvSpPr>
        <p:spPr bwMode="auto"/>
        <p:txBody>
          <a:bodyPr/>
          <a:p>
            <a:pPr>
              <a:defRP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Comparison">
    <p:spTree>
      <p:nvGrpSpPr>
        <p:cNvPr id="1" name=""/>
        <p:cNvGrpSpPr/>
        <p:nvPr/>
      </p:nvGrpSpPr>
      <p:grpSpPr bwMode="auto">
        <a:xfrm>
          <a:off x="0" y="0"/>
          <a:ext cx="0" cy="0"/>
          <a:chOff x="0" y="0"/>
          <a:chExt cx="0" cy="0"/>
        </a:xfrm>
      </p:grpSpPr>
      <p:sp>
        <p:nvSpPr>
          <p:cNvPr id="2" name="PlaceHolder 1"/>
          <p:cNvSpPr>
            <a:spLocks noGrp="1"/>
          </p:cNvSpPr>
          <p:nvPr>
            <p:ph type="ftr" idx="19"/>
          </p:nvPr>
        </p:nvSpPr>
        <p:spPr bwMode="auto"/>
        <p:txBody>
          <a:bodyPr/>
          <a:p>
            <a:pPr>
              <a:defRPr/>
            </a:pPr>
            <a:r>
              <a:rPr/>
              <a:t>Footer</a:t>
            </a:r>
            <a:endParaRPr/>
          </a:p>
        </p:txBody>
      </p:sp>
      <p:sp>
        <p:nvSpPr>
          <p:cNvPr id="3" name="PlaceHolder 2"/>
          <p:cNvSpPr>
            <a:spLocks noGrp="1"/>
          </p:cNvSpPr>
          <p:nvPr>
            <p:ph type="sldNum" idx="20"/>
          </p:nvPr>
        </p:nvSpPr>
        <p:spPr bwMode="auto"/>
        <p:txBody>
          <a:bodyPr/>
          <a:p>
            <a:pPr>
              <a:defRPr/>
            </a:pPr>
            <a:fld id="{4E436948-77C7-40CE-97B4-D96773946D45}" type="slidenum">
              <a:rPr/>
              <a:t>&lt;#&gt;</a:t>
            </a:fld>
            <a:endParaRPr/>
          </a:p>
        </p:txBody>
      </p:sp>
      <p:sp>
        <p:nvSpPr>
          <p:cNvPr id="4" name="PlaceHolder 3"/>
          <p:cNvSpPr>
            <a:spLocks noGrp="1"/>
          </p:cNvSpPr>
          <p:nvPr>
            <p:ph type="dt" idx="21"/>
          </p:nvPr>
        </p:nvSpPr>
        <p:spPr bwMode="auto"/>
        <p:txBody>
          <a:bodyPr/>
          <a:p>
            <a:pPr>
              <a:defRPr/>
            </a:pP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10.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10.xml"/></Relationships>
</file>

<file path=ppt/slideMasters/_rels/slideMaster1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1.xml"/></Relationships>
</file>

<file path=ppt/slideMasters/_rels/slideMaster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2.xml"/></Relationships>
</file>

<file path=ppt/slideMasters/_rels/slideMaster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3.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3.xml"/></Relationships>
</file>

<file path=ppt/slideMasters/_rels/slideMaster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4.xml"/></Relationships>
</file>

<file path=ppt/slideMasters/_rels/slideMaster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5.xml"/></Relationships>
</file>

<file path=ppt/slideMasters/_rels/slideMaster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6.xml"/></Relationships>
</file>

<file path=ppt/slideMasters/_rels/slideMaster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7.xml"/></Relationships>
</file>

<file path=ppt/slideMasters/_rels/slideMaster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8.xml"/></Relationships>
</file>

<file path=ppt/slideMasters/_rels/slideMaster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0" name="PlaceHolder 1"/>
          <p:cNvSpPr>
            <a:spLocks noGrp="1"/>
          </p:cNvSpPr>
          <p:nvPr>
            <p:ph type="sldNum" idx="1"/>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C570B512-A047-4DFA-B56D-2BB31E740998}"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1" name="PlaceHolder 2"/>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r>
              <a:rPr lang="en-ZA" sz="4400" b="0" strike="noStrike" spc="-1">
                <a:solidFill>
                  <a:srgbClr val="000000"/>
                </a:solidFill>
                <a:latin typeface="Arial"/>
              </a:rPr>
              <a:t>Click to </a:t>
            </a:r>
            <a:r>
              <a:rPr lang="en-ZA" sz="4400" b="0" strike="noStrike" spc="-1">
                <a:solidFill>
                  <a:srgbClr val="000000"/>
                </a:solidFill>
                <a:latin typeface="Arial"/>
              </a:rPr>
              <a:t>edit the </a:t>
            </a:r>
            <a:r>
              <a:rPr lang="en-ZA" sz="4400" b="0" strike="noStrike" spc="-1">
                <a:solidFill>
                  <a:srgbClr val="000000"/>
                </a:solidFill>
                <a:latin typeface="Arial"/>
              </a:rPr>
              <a:t>title text </a:t>
            </a:r>
            <a:r>
              <a:rPr lang="en-ZA" sz="4400" b="0" strike="noStrike" spc="-1">
                <a:solidFill>
                  <a:srgbClr val="000000"/>
                </a:solidFill>
                <a:latin typeface="Arial"/>
              </a:rPr>
              <a:t>format</a:t>
            </a:r>
            <a:endParaRPr lang="en-ZA" sz="4400" b="0" strike="noStrike" spc="-1">
              <a:solidFill>
                <a:srgbClr val="000000"/>
              </a:solidFill>
              <a:latin typeface="Arial"/>
            </a:endParaRPr>
          </a:p>
        </p:txBody>
      </p:sp>
      <p:sp>
        <p:nvSpPr>
          <p:cNvPr id="2" name="PlaceHolder 3"/>
          <p:cNvSpPr>
            <a:spLocks noGrp="1"/>
          </p:cNvSpPr>
          <p:nvPr>
            <p:ph type="body"/>
          </p:nvPr>
        </p:nvSpPr>
        <p:spPr bwMode="auto">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3200" b="0" strike="noStrike" spc="-1">
                <a:solidFill>
                  <a:srgbClr val="000000"/>
                </a:solidFill>
                <a:latin typeface="Arial"/>
              </a:rPr>
              <a:t>Click to edit the outline text format</a:t>
            </a:r>
            <a:endParaRPr lang="en-ZA" sz="32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2800" b="0" strike="noStrike" spc="-1">
                <a:solidFill>
                  <a:srgbClr val="000000"/>
                </a:solidFill>
                <a:latin typeface="Arial"/>
              </a:rPr>
              <a:t>Second Outline Level</a:t>
            </a:r>
            <a:endParaRPr lang="en-ZA" sz="2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2400" b="0" strike="noStrike" spc="-1">
                <a:solidFill>
                  <a:srgbClr val="000000"/>
                </a:solidFill>
                <a:latin typeface="Arial"/>
              </a:rPr>
              <a:t>Third Outline Level</a:t>
            </a:r>
            <a:endParaRPr lang="en-ZA" sz="24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2000" b="0" strike="noStrike" spc="-1">
                <a:solidFill>
                  <a:srgbClr val="000000"/>
                </a:solidFill>
                <a:latin typeface="Arial"/>
              </a:rPr>
              <a:t>Fourth Outline Level</a:t>
            </a:r>
            <a:endParaRPr lang="en-ZA" sz="20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2000" b="0" strike="noStrike" spc="-1">
                <a:solidFill>
                  <a:srgbClr val="000000"/>
                </a:solidFill>
                <a:latin typeface="Arial"/>
              </a:rPr>
              <a:t>Fifth Outline Level</a:t>
            </a:r>
            <a:endParaRPr lang="en-ZA" sz="20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2000" b="0" strike="noStrike" spc="-1">
                <a:solidFill>
                  <a:srgbClr val="000000"/>
                </a:solidFill>
                <a:latin typeface="Arial"/>
              </a:rPr>
              <a:t>Sixth Outline Level</a:t>
            </a:r>
            <a:endParaRPr lang="en-ZA" sz="20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2000" b="0" strike="noStrike" spc="-1">
                <a:solidFill>
                  <a:srgbClr val="000000"/>
                </a:solidFill>
                <a:latin typeface="Arial"/>
              </a:rPr>
              <a:t>Seventh Outline Level</a:t>
            </a:r>
            <a:endParaRPr lang="en-ZA"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sldMaster>
</file>

<file path=ppt/slideMasters/slideMaster10.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39" name="PlaceHolder 1"/>
          <p:cNvSpPr>
            <a:spLocks noGrp="1"/>
          </p:cNvSpPr>
          <p:nvPr>
            <p:ph type="title"/>
          </p:nvPr>
        </p:nvSpPr>
        <p:spPr bwMode="auto">
          <a:xfrm>
            <a:off x="609480" y="273600"/>
            <a:ext cx="10972079" cy="1144440"/>
          </a:xfrm>
          <a:prstGeom prst="rect">
            <a:avLst/>
          </a:prstGeom>
          <a:noFill/>
          <a:ln w="0">
            <a:noFill/>
          </a:ln>
        </p:spPr>
        <p:txBody>
          <a:bodyPr lIns="0" tIns="0" rIns="0" bIns="0" anchor="ctr">
            <a:noAutofit/>
          </a:bodyPr>
          <a:p>
            <a:pPr indent="0">
              <a:buNone/>
              <a:defRPr/>
            </a:pPr>
            <a:r>
              <a:rPr lang="en-ZA" sz="1800" b="0" strike="noStrike" spc="-1">
                <a:solidFill>
                  <a:srgbClr val="000000"/>
                </a:solidFill>
                <a:latin typeface="Arial"/>
              </a:rPr>
              <a:t>Click to edit the title text format</a:t>
            </a:r>
            <a:endParaRPr lang="en-ZA" sz="1800" b="0" strike="noStrike" spc="-1">
              <a:solidFill>
                <a:srgbClr val="000000"/>
              </a:solidFill>
              <a:latin typeface="Arial"/>
            </a:endParaRPr>
          </a:p>
        </p:txBody>
      </p:sp>
      <p:sp>
        <p:nvSpPr>
          <p:cNvPr id="40" name="PlaceHolder 2"/>
          <p:cNvSpPr>
            <a:spLocks noGrp="1"/>
          </p:cNvSpPr>
          <p:nvPr>
            <p:ph type="ftr" idx="22"/>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41" name="PlaceHolder 3"/>
          <p:cNvSpPr>
            <a:spLocks noGrp="1"/>
          </p:cNvSpPr>
          <p:nvPr>
            <p:ph type="sldNum" idx="23"/>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B976DE18-9D5E-4757-BE30-04A33F667DF4}"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42" name="PlaceHolder 4"/>
          <p:cNvSpPr>
            <a:spLocks noGrp="1"/>
          </p:cNvSpPr>
          <p:nvPr>
            <p:ph type="dt" idx="24"/>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sldMaster>
</file>

<file path=ppt/slideMasters/slideMaster1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44" name="PlaceHolder 1"/>
          <p:cNvSpPr>
            <a:spLocks noGrp="1"/>
          </p:cNvSpPr>
          <p:nvPr>
            <p:ph type="ftr" idx="25"/>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45" name="PlaceHolder 2"/>
          <p:cNvSpPr>
            <a:spLocks noGrp="1"/>
          </p:cNvSpPr>
          <p:nvPr>
            <p:ph type="sldNum" idx="26"/>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B29A56C7-AEA5-4A27-A737-F07427321765}"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46" name="PlaceHolder 3"/>
          <p:cNvSpPr>
            <a:spLocks noGrp="1"/>
          </p:cNvSpPr>
          <p:nvPr>
            <p:ph type="dt" idx="27"/>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sldMaster>
</file>

<file path=ppt/slideMasters/slideMaster1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47" name="PlaceHolder 1"/>
          <p:cNvSpPr>
            <a:spLocks noGrp="1"/>
          </p:cNvSpPr>
          <p:nvPr>
            <p:ph type="ftr" idx="28"/>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48" name="PlaceHolder 2"/>
          <p:cNvSpPr>
            <a:spLocks noGrp="1"/>
          </p:cNvSpPr>
          <p:nvPr>
            <p:ph type="sldNum" idx="29"/>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8006D915-3086-40A9-B6B8-0D808319A9B3}"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49" name="PlaceHolder 3"/>
          <p:cNvSpPr>
            <a:spLocks noGrp="1"/>
          </p:cNvSpPr>
          <p:nvPr>
            <p:ph type="dt" idx="30"/>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sldMaster>
</file>

<file path=ppt/slideMasters/slideMaster13.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50" name="PlaceHolder 1"/>
          <p:cNvSpPr>
            <a:spLocks noGrp="1"/>
          </p:cNvSpPr>
          <p:nvPr>
            <p:ph type="ftr" idx="31"/>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51" name="PlaceHolder 2"/>
          <p:cNvSpPr>
            <a:spLocks noGrp="1"/>
          </p:cNvSpPr>
          <p:nvPr>
            <p:ph type="sldNum" idx="32"/>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A54FE325-7F44-42A6-AB4A-523141B71E38}"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52" name="PlaceHolder 3"/>
          <p:cNvSpPr>
            <a:spLocks noGrp="1"/>
          </p:cNvSpPr>
          <p:nvPr>
            <p:ph type="dt" idx="33"/>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3" name="PlaceHolder 1"/>
          <p:cNvSpPr>
            <a:spLocks noGrp="1"/>
          </p:cNvSpPr>
          <p:nvPr>
            <p:ph type="ftr" idx="2"/>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4" name="PlaceHolder 2"/>
          <p:cNvSpPr>
            <a:spLocks noGrp="1"/>
          </p:cNvSpPr>
          <p:nvPr>
            <p:ph type="sldNum" idx="3"/>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699C2B09-290B-4B29-91B2-9B8CB638C927}"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5" name="PlaceHolder 3"/>
          <p:cNvSpPr>
            <a:spLocks noGrp="1"/>
          </p:cNvSpPr>
          <p:nvPr>
            <p:ph type="dt" idx="4"/>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sldMaster>
</file>

<file path=ppt/slideMasters/slideMaster3.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6" name="PlaceHolder 1"/>
          <p:cNvSpPr>
            <a:spLocks noGrp="1"/>
          </p:cNvSpPr>
          <p:nvPr>
            <p:ph type="ftr" idx="5"/>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7" name="PlaceHolder 2"/>
          <p:cNvSpPr>
            <a:spLocks noGrp="1"/>
          </p:cNvSpPr>
          <p:nvPr>
            <p:ph type="sldNum" idx="6"/>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4275ECB2-D0D3-42D0-91F7-6210511FCD33}"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8" name="PlaceHolder 3"/>
          <p:cNvSpPr>
            <a:spLocks noGrp="1"/>
          </p:cNvSpPr>
          <p:nvPr>
            <p:ph type="dt" idx="7"/>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sldMaster>
</file>

<file path=ppt/slideMasters/slideMaster4.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9" name="PlaceHolder 1"/>
          <p:cNvSpPr>
            <a:spLocks noGrp="1"/>
          </p:cNvSpPr>
          <p:nvPr>
            <p:ph type="ftr" idx="8"/>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10" name="PlaceHolder 2"/>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r>
              <a:rPr lang="en-ZA" sz="4400" b="0" strike="noStrike" spc="-1">
                <a:solidFill>
                  <a:srgbClr val="000000"/>
                </a:solidFill>
                <a:latin typeface="Arial"/>
              </a:rPr>
              <a:t>Click to edit the title text format</a:t>
            </a:r>
            <a:endParaRPr lang="en-ZA" sz="4400" b="0" strike="noStrike" spc="-1">
              <a:solidFill>
                <a:srgbClr val="000000"/>
              </a:solidFill>
              <a:latin typeface="Arial"/>
            </a:endParaRPr>
          </a:p>
        </p:txBody>
      </p:sp>
      <p:sp>
        <p:nvSpPr>
          <p:cNvPr id="11" name="PlaceHolder 3"/>
          <p:cNvSpPr>
            <a:spLocks noGrp="1"/>
          </p:cNvSpPr>
          <p:nvPr>
            <p:ph type="body"/>
          </p:nvPr>
        </p:nvSpPr>
        <p:spPr bwMode="auto">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3200" b="0" strike="noStrike" spc="-1">
                <a:solidFill>
                  <a:srgbClr val="000000"/>
                </a:solidFill>
                <a:latin typeface="Arial"/>
              </a:rPr>
              <a:t>Click to edit the outline text format</a:t>
            </a:r>
            <a:endParaRPr lang="en-ZA" sz="32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2800" b="0" strike="noStrike" spc="-1">
                <a:solidFill>
                  <a:srgbClr val="000000"/>
                </a:solidFill>
                <a:latin typeface="Arial"/>
              </a:rPr>
              <a:t>Second Outline Level</a:t>
            </a:r>
            <a:endParaRPr lang="en-ZA" sz="2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2400" b="0" strike="noStrike" spc="-1">
                <a:solidFill>
                  <a:srgbClr val="000000"/>
                </a:solidFill>
                <a:latin typeface="Arial"/>
              </a:rPr>
              <a:t>Third Outline Level</a:t>
            </a:r>
            <a:endParaRPr lang="en-ZA" sz="24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2000" b="0" strike="noStrike" spc="-1">
                <a:solidFill>
                  <a:srgbClr val="000000"/>
                </a:solidFill>
                <a:latin typeface="Arial"/>
              </a:rPr>
              <a:t>Fourth Outline Level</a:t>
            </a:r>
            <a:endParaRPr lang="en-ZA" sz="20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2000" b="0" strike="noStrike" spc="-1">
                <a:solidFill>
                  <a:srgbClr val="000000"/>
                </a:solidFill>
                <a:latin typeface="Arial"/>
              </a:rPr>
              <a:t>Fifth Outline Level</a:t>
            </a:r>
            <a:endParaRPr lang="en-ZA" sz="20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2000" b="0" strike="noStrike" spc="-1">
                <a:solidFill>
                  <a:srgbClr val="000000"/>
                </a:solidFill>
                <a:latin typeface="Arial"/>
              </a:rPr>
              <a:t>Sixth Outline Level</a:t>
            </a:r>
            <a:endParaRPr lang="en-ZA" sz="20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2000" b="0" strike="noStrike" spc="-1">
                <a:solidFill>
                  <a:srgbClr val="000000"/>
                </a:solidFill>
                <a:latin typeface="Arial"/>
              </a:rPr>
              <a:t>Seventh Outline Level</a:t>
            </a:r>
            <a:endParaRPr lang="en-ZA"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sldMaster>
</file>

<file path=ppt/slideMasters/slideMaster5.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12" name="PlaceHolder 1"/>
          <p:cNvSpPr>
            <a:spLocks noGrp="1"/>
          </p:cNvSpPr>
          <p:nvPr>
            <p:ph type="ftr" idx="9"/>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13" name="PlaceHolder 2"/>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r>
              <a:rPr lang="en-ZA" sz="4400" b="0" strike="noStrike" spc="-1">
                <a:solidFill>
                  <a:srgbClr val="000000"/>
                </a:solidFill>
                <a:latin typeface="Arial"/>
              </a:rPr>
              <a:t>Click to edit the title text format</a:t>
            </a:r>
            <a:endParaRPr lang="en-ZA" sz="4400" b="0" strike="noStrike" spc="-1">
              <a:solidFill>
                <a:srgbClr val="000000"/>
              </a:solidFill>
              <a:latin typeface="Arial"/>
            </a:endParaRPr>
          </a:p>
        </p:txBody>
      </p:sp>
      <p:sp>
        <p:nvSpPr>
          <p:cNvPr id="14" name="PlaceHolder 3"/>
          <p:cNvSpPr>
            <a:spLocks noGrp="1"/>
          </p:cNvSpPr>
          <p:nvPr>
            <p:ph type="body"/>
          </p:nvPr>
        </p:nvSpPr>
        <p:spPr bwMode="auto">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3200" b="0" strike="noStrike" spc="-1">
                <a:solidFill>
                  <a:srgbClr val="000000"/>
                </a:solidFill>
                <a:latin typeface="Arial"/>
              </a:rPr>
              <a:t>Click to edit the outline text format</a:t>
            </a:r>
            <a:endParaRPr lang="en-ZA" sz="32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2800" b="0" strike="noStrike" spc="-1">
                <a:solidFill>
                  <a:srgbClr val="000000"/>
                </a:solidFill>
                <a:latin typeface="Arial"/>
              </a:rPr>
              <a:t>Second Outline Level</a:t>
            </a:r>
            <a:endParaRPr lang="en-ZA" sz="2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2400" b="0" strike="noStrike" spc="-1">
                <a:solidFill>
                  <a:srgbClr val="000000"/>
                </a:solidFill>
                <a:latin typeface="Arial"/>
              </a:rPr>
              <a:t>Third Outline Level</a:t>
            </a:r>
            <a:endParaRPr lang="en-ZA" sz="24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2000" b="0" strike="noStrike" spc="-1">
                <a:solidFill>
                  <a:srgbClr val="000000"/>
                </a:solidFill>
                <a:latin typeface="Arial"/>
              </a:rPr>
              <a:t>Fourth Outline Level</a:t>
            </a:r>
            <a:endParaRPr lang="en-ZA" sz="20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2000" b="0" strike="noStrike" spc="-1">
                <a:solidFill>
                  <a:srgbClr val="000000"/>
                </a:solidFill>
                <a:latin typeface="Arial"/>
              </a:rPr>
              <a:t>Fifth Outline Level</a:t>
            </a:r>
            <a:endParaRPr lang="en-ZA" sz="20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2000" b="0" strike="noStrike" spc="-1">
                <a:solidFill>
                  <a:srgbClr val="000000"/>
                </a:solidFill>
                <a:latin typeface="Arial"/>
              </a:rPr>
              <a:t>Sixth Outline Level</a:t>
            </a:r>
            <a:endParaRPr lang="en-ZA" sz="20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2000" b="0" strike="noStrike" spc="-1">
                <a:solidFill>
                  <a:srgbClr val="000000"/>
                </a:solidFill>
                <a:latin typeface="Arial"/>
              </a:rPr>
              <a:t>Seventh Outline Level</a:t>
            </a:r>
            <a:endParaRPr lang="en-ZA"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57" r:id="rId1"/>
  </p:sldLayoutIdLst>
</p:sldMaster>
</file>

<file path=ppt/slideMasters/slideMaster6.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15" name="PlaceHolder 1"/>
          <p:cNvSpPr>
            <a:spLocks noGrp="1"/>
          </p:cNvSpPr>
          <p:nvPr>
            <p:ph type="title"/>
          </p:nvPr>
        </p:nvSpPr>
        <p:spPr bwMode="auto">
          <a:xfrm>
            <a:off x="609480" y="273600"/>
            <a:ext cx="10972079" cy="1144440"/>
          </a:xfrm>
          <a:prstGeom prst="rect">
            <a:avLst/>
          </a:prstGeom>
          <a:noFill/>
          <a:ln w="0">
            <a:noFill/>
          </a:ln>
        </p:spPr>
        <p:txBody>
          <a:bodyPr lIns="0" tIns="0" rIns="0" bIns="0" anchor="ctr">
            <a:noAutofit/>
          </a:bodyPr>
          <a:p>
            <a:pPr indent="0">
              <a:buNone/>
              <a:defRPr/>
            </a:pPr>
            <a:r>
              <a:rPr lang="en-ZA" sz="1800" b="0" strike="noStrike" spc="-1">
                <a:solidFill>
                  <a:srgbClr val="000000"/>
                </a:solidFill>
                <a:latin typeface="Arial"/>
              </a:rPr>
              <a:t>Click to edit the title text format</a:t>
            </a:r>
            <a:endParaRPr lang="en-ZA" sz="1800" b="0" strike="noStrike" spc="-1">
              <a:solidFill>
                <a:srgbClr val="000000"/>
              </a:solidFill>
              <a:latin typeface="Arial"/>
            </a:endParaRPr>
          </a:p>
        </p:txBody>
      </p:sp>
      <p:sp>
        <p:nvSpPr>
          <p:cNvPr id="16" name="PlaceHolder 2"/>
          <p:cNvSpPr>
            <a:spLocks noGrp="1"/>
          </p:cNvSpPr>
          <p:nvPr>
            <p:ph type="body"/>
          </p:nvPr>
        </p:nvSpPr>
        <p:spPr bwMode="auto">
          <a:xfrm>
            <a:off x="838080" y="365040"/>
            <a:ext cx="7733520" cy="581112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1800" b="0" strike="noStrike" spc="-1">
                <a:solidFill>
                  <a:srgbClr val="000000"/>
                </a:solidFill>
                <a:latin typeface="Arial"/>
              </a:rPr>
              <a:t>Click to edit the outline text format</a:t>
            </a:r>
            <a:endParaRPr lang="en-ZA" sz="18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1800" b="0" strike="noStrike" spc="-1">
                <a:solidFill>
                  <a:srgbClr val="000000"/>
                </a:solidFill>
                <a:latin typeface="Arial"/>
              </a:rPr>
              <a:t>Second Outline Level</a:t>
            </a:r>
            <a:endParaRPr lang="en-ZA" sz="1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1800" b="0" strike="noStrike" spc="-1">
                <a:solidFill>
                  <a:srgbClr val="000000"/>
                </a:solidFill>
                <a:latin typeface="Arial"/>
              </a:rPr>
              <a:t>Third Outline Level</a:t>
            </a:r>
            <a:endParaRPr lang="en-ZA" sz="18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1800" b="0" strike="noStrike" spc="-1">
                <a:solidFill>
                  <a:srgbClr val="000000"/>
                </a:solidFill>
                <a:latin typeface="Arial"/>
              </a:rPr>
              <a:t>Fourth Outline Level</a:t>
            </a:r>
            <a:endParaRPr lang="en-ZA" sz="18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1800" b="0" strike="noStrike" spc="-1">
                <a:solidFill>
                  <a:srgbClr val="000000"/>
                </a:solidFill>
                <a:latin typeface="Arial"/>
              </a:rPr>
              <a:t>Fifth Outline Level</a:t>
            </a:r>
            <a:endParaRPr lang="en-ZA" sz="18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1800" b="0" strike="noStrike" spc="-1">
                <a:solidFill>
                  <a:srgbClr val="000000"/>
                </a:solidFill>
                <a:latin typeface="Arial"/>
              </a:rPr>
              <a:t>Sixth Outline Level</a:t>
            </a:r>
            <a:endParaRPr lang="en-ZA" sz="18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1800" b="0" strike="noStrike" spc="-1">
                <a:solidFill>
                  <a:srgbClr val="000000"/>
                </a:solidFill>
                <a:latin typeface="Arial"/>
              </a:rPr>
              <a:t>Seventh Outline Level</a:t>
            </a:r>
            <a:endParaRPr lang="en-ZA" sz="1800" b="0" strike="noStrike" spc="-1">
              <a:solidFill>
                <a:srgbClr val="000000"/>
              </a:solidFill>
              <a:latin typeface="Arial"/>
            </a:endParaRPr>
          </a:p>
        </p:txBody>
      </p:sp>
      <p:sp>
        <p:nvSpPr>
          <p:cNvPr id="17" name="PlaceHolder 3"/>
          <p:cNvSpPr>
            <a:spLocks noGrp="1"/>
          </p:cNvSpPr>
          <p:nvPr>
            <p:ph type="ftr" idx="10"/>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18" name="PlaceHolder 4"/>
          <p:cNvSpPr>
            <a:spLocks noGrp="1"/>
          </p:cNvSpPr>
          <p:nvPr>
            <p:ph type="sldNum" idx="11"/>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33FDAF8D-8738-4223-9FE8-B4BF9AB67B62}"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19" name="PlaceHolder 5"/>
          <p:cNvSpPr>
            <a:spLocks noGrp="1"/>
          </p:cNvSpPr>
          <p:nvPr>
            <p:ph type="dt" idx="12"/>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sldMaster>
</file>

<file path=ppt/slideMasters/slideMaster7.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22" name="PlaceHolder 1"/>
          <p:cNvSpPr>
            <a:spLocks noGrp="1"/>
          </p:cNvSpPr>
          <p:nvPr>
            <p:ph type="ftr" idx="13"/>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23" name="PlaceHolder 2"/>
          <p:cNvSpPr>
            <a:spLocks noGrp="1"/>
          </p:cNvSpPr>
          <p:nvPr>
            <p:ph type="sldNum" idx="14"/>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3F3B9610-6318-42F0-923C-FFD2DFF864A1}"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24" name="PlaceHolder 3"/>
          <p:cNvSpPr>
            <a:spLocks noGrp="1"/>
          </p:cNvSpPr>
          <p:nvPr>
            <p:ph type="dt" idx="15"/>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
        <p:nvSpPr>
          <p:cNvPr id="25" name="PlaceHolder 4"/>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r>
              <a:rPr lang="en-ZA" sz="4400" b="0" strike="noStrike" spc="-1">
                <a:solidFill>
                  <a:srgbClr val="000000"/>
                </a:solidFill>
                <a:latin typeface="Arial"/>
              </a:rPr>
              <a:t>Click to edit the title text format</a:t>
            </a:r>
            <a:endParaRPr lang="en-ZA" sz="4400" b="0" strike="noStrike" spc="-1">
              <a:solidFill>
                <a:srgbClr val="000000"/>
              </a:solidFill>
              <a:latin typeface="Arial"/>
            </a:endParaRPr>
          </a:p>
        </p:txBody>
      </p:sp>
      <p:sp>
        <p:nvSpPr>
          <p:cNvPr id="26" name="PlaceHolder 5"/>
          <p:cNvSpPr>
            <a:spLocks noGrp="1"/>
          </p:cNvSpPr>
          <p:nvPr>
            <p:ph type="body"/>
          </p:nvPr>
        </p:nvSpPr>
        <p:spPr bwMode="auto">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3200" b="0" strike="noStrike" spc="-1">
                <a:solidFill>
                  <a:srgbClr val="000000"/>
                </a:solidFill>
                <a:latin typeface="Arial"/>
              </a:rPr>
              <a:t>Click to edit the outline text format</a:t>
            </a:r>
            <a:endParaRPr lang="en-ZA" sz="32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2800" b="0" strike="noStrike" spc="-1">
                <a:solidFill>
                  <a:srgbClr val="000000"/>
                </a:solidFill>
                <a:latin typeface="Arial"/>
              </a:rPr>
              <a:t>Second Outline Level</a:t>
            </a:r>
            <a:endParaRPr lang="en-ZA" sz="2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2400" b="0" strike="noStrike" spc="-1">
                <a:solidFill>
                  <a:srgbClr val="000000"/>
                </a:solidFill>
                <a:latin typeface="Arial"/>
              </a:rPr>
              <a:t>Third Outline Level</a:t>
            </a:r>
            <a:endParaRPr lang="en-ZA" sz="24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2000" b="0" strike="noStrike" spc="-1">
                <a:solidFill>
                  <a:srgbClr val="000000"/>
                </a:solidFill>
                <a:latin typeface="Arial"/>
              </a:rPr>
              <a:t>Fourth Outline Level</a:t>
            </a:r>
            <a:endParaRPr lang="en-ZA" sz="20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2000" b="0" strike="noStrike" spc="-1">
                <a:solidFill>
                  <a:srgbClr val="000000"/>
                </a:solidFill>
                <a:latin typeface="Arial"/>
              </a:rPr>
              <a:t>Fifth Outline Level</a:t>
            </a:r>
            <a:endParaRPr lang="en-ZA" sz="20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2000" b="0" strike="noStrike" spc="-1">
                <a:solidFill>
                  <a:srgbClr val="000000"/>
                </a:solidFill>
                <a:latin typeface="Arial"/>
              </a:rPr>
              <a:t>Sixth Outline Level</a:t>
            </a:r>
            <a:endParaRPr lang="en-ZA" sz="20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2000" b="0" strike="noStrike" spc="-1">
                <a:solidFill>
                  <a:srgbClr val="000000"/>
                </a:solidFill>
                <a:latin typeface="Arial"/>
              </a:rPr>
              <a:t>Seventh Outline Level</a:t>
            </a:r>
            <a:endParaRPr lang="en-ZA"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1" r:id="rId1"/>
  </p:sldLayoutIdLst>
</p:sldMaster>
</file>

<file path=ppt/slideMasters/slideMaster8.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27" name="PlaceHolder 1"/>
          <p:cNvSpPr>
            <a:spLocks noGrp="1"/>
          </p:cNvSpPr>
          <p:nvPr>
            <p:ph type="title"/>
          </p:nvPr>
        </p:nvSpPr>
        <p:spPr bwMode="auto">
          <a:xfrm>
            <a:off x="609480" y="273600"/>
            <a:ext cx="10972079" cy="1144440"/>
          </a:xfrm>
          <a:prstGeom prst="rect">
            <a:avLst/>
          </a:prstGeom>
          <a:noFill/>
          <a:ln w="0">
            <a:noFill/>
          </a:ln>
        </p:spPr>
        <p:txBody>
          <a:bodyPr lIns="0" tIns="0" rIns="0" bIns="0" anchor="ctr">
            <a:noAutofit/>
          </a:bodyPr>
          <a:p>
            <a:pPr indent="0">
              <a:buNone/>
              <a:defRPr/>
            </a:pPr>
            <a:r>
              <a:rPr lang="en-ZA" sz="1800" b="0" strike="noStrike" spc="-1">
                <a:solidFill>
                  <a:srgbClr val="000000"/>
                </a:solidFill>
                <a:latin typeface="Arial"/>
              </a:rPr>
              <a:t>Click to edit the title text format</a:t>
            </a:r>
            <a:endParaRPr lang="en-ZA" sz="1800" b="0" strike="noStrike" spc="-1">
              <a:solidFill>
                <a:srgbClr val="000000"/>
              </a:solidFill>
              <a:latin typeface="Arial"/>
            </a:endParaRPr>
          </a:p>
        </p:txBody>
      </p:sp>
      <p:sp>
        <p:nvSpPr>
          <p:cNvPr id="28" name="PlaceHolder 2"/>
          <p:cNvSpPr>
            <a:spLocks noGrp="1"/>
          </p:cNvSpPr>
          <p:nvPr>
            <p:ph type="body"/>
          </p:nvPr>
        </p:nvSpPr>
        <p:spPr bwMode="auto">
          <a:xfrm>
            <a:off x="838080" y="365040"/>
            <a:ext cx="3773519" cy="581112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1800" b="0" strike="noStrike" spc="-1">
                <a:solidFill>
                  <a:srgbClr val="000000"/>
                </a:solidFill>
                <a:latin typeface="Arial"/>
              </a:rPr>
              <a:t>Click to edit the outline text format</a:t>
            </a:r>
            <a:endParaRPr lang="en-ZA" sz="18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1800" b="0" strike="noStrike" spc="-1">
                <a:solidFill>
                  <a:srgbClr val="000000"/>
                </a:solidFill>
                <a:latin typeface="Arial"/>
              </a:rPr>
              <a:t>Second Outline Level</a:t>
            </a:r>
            <a:endParaRPr lang="en-ZA" sz="1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1800" b="0" strike="noStrike" spc="-1">
                <a:solidFill>
                  <a:srgbClr val="000000"/>
                </a:solidFill>
                <a:latin typeface="Arial"/>
              </a:rPr>
              <a:t>Third Outline Level</a:t>
            </a:r>
            <a:endParaRPr lang="en-ZA" sz="18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1800" b="0" strike="noStrike" spc="-1">
                <a:solidFill>
                  <a:srgbClr val="000000"/>
                </a:solidFill>
                <a:latin typeface="Arial"/>
              </a:rPr>
              <a:t>Fourth Outline Level</a:t>
            </a:r>
            <a:endParaRPr lang="en-ZA" sz="18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1800" b="0" strike="noStrike" spc="-1">
                <a:solidFill>
                  <a:srgbClr val="000000"/>
                </a:solidFill>
                <a:latin typeface="Arial"/>
              </a:rPr>
              <a:t>Fifth Outline Level</a:t>
            </a:r>
            <a:endParaRPr lang="en-ZA" sz="18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1800" b="0" strike="noStrike" spc="-1">
                <a:solidFill>
                  <a:srgbClr val="000000"/>
                </a:solidFill>
                <a:latin typeface="Arial"/>
              </a:rPr>
              <a:t>Sixth Outline Level</a:t>
            </a:r>
            <a:endParaRPr lang="en-ZA" sz="18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1800" b="0" strike="noStrike" spc="-1">
                <a:solidFill>
                  <a:srgbClr val="000000"/>
                </a:solidFill>
                <a:latin typeface="Arial"/>
              </a:rPr>
              <a:t>Seventh Outline Level</a:t>
            </a:r>
            <a:endParaRPr lang="en-ZA" sz="1800" b="0" strike="noStrike" spc="-1">
              <a:solidFill>
                <a:srgbClr val="000000"/>
              </a:solidFill>
              <a:latin typeface="Arial"/>
            </a:endParaRPr>
          </a:p>
        </p:txBody>
      </p:sp>
      <p:sp>
        <p:nvSpPr>
          <p:cNvPr id="29" name="PlaceHolder 3"/>
          <p:cNvSpPr>
            <a:spLocks noGrp="1"/>
          </p:cNvSpPr>
          <p:nvPr>
            <p:ph type="body"/>
          </p:nvPr>
        </p:nvSpPr>
        <p:spPr bwMode="auto">
          <a:xfrm>
            <a:off x="4800960" y="365040"/>
            <a:ext cx="3773519" cy="581112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1800" b="0" strike="noStrike" spc="-1">
                <a:solidFill>
                  <a:srgbClr val="000000"/>
                </a:solidFill>
                <a:latin typeface="Arial"/>
              </a:rPr>
              <a:t>Click to edit the outline text format</a:t>
            </a:r>
            <a:endParaRPr lang="en-ZA" sz="18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1800" b="0" strike="noStrike" spc="-1">
                <a:solidFill>
                  <a:srgbClr val="000000"/>
                </a:solidFill>
                <a:latin typeface="Arial"/>
              </a:rPr>
              <a:t>Second Outline Level</a:t>
            </a:r>
            <a:endParaRPr lang="en-ZA" sz="1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1800" b="0" strike="noStrike" spc="-1">
                <a:solidFill>
                  <a:srgbClr val="000000"/>
                </a:solidFill>
                <a:latin typeface="Arial"/>
              </a:rPr>
              <a:t>Third Outline Level</a:t>
            </a:r>
            <a:endParaRPr lang="en-ZA" sz="18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1800" b="0" strike="noStrike" spc="-1">
                <a:solidFill>
                  <a:srgbClr val="000000"/>
                </a:solidFill>
                <a:latin typeface="Arial"/>
              </a:rPr>
              <a:t>Fourth Outline Level</a:t>
            </a:r>
            <a:endParaRPr lang="en-ZA" sz="18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1800" b="0" strike="noStrike" spc="-1">
                <a:solidFill>
                  <a:srgbClr val="000000"/>
                </a:solidFill>
                <a:latin typeface="Arial"/>
              </a:rPr>
              <a:t>Fifth Outline Level</a:t>
            </a:r>
            <a:endParaRPr lang="en-ZA" sz="18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1800" b="0" strike="noStrike" spc="-1">
                <a:solidFill>
                  <a:srgbClr val="000000"/>
                </a:solidFill>
                <a:latin typeface="Arial"/>
              </a:rPr>
              <a:t>Sixth Outline Level</a:t>
            </a:r>
            <a:endParaRPr lang="en-ZA" sz="18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1800" b="0" strike="noStrike" spc="-1">
                <a:solidFill>
                  <a:srgbClr val="000000"/>
                </a:solidFill>
                <a:latin typeface="Arial"/>
              </a:rPr>
              <a:t>Seventh Outline Level</a:t>
            </a:r>
            <a:endParaRPr lang="en-ZA" sz="1800" b="0" strike="noStrike" spc="-1">
              <a:solidFill>
                <a:srgbClr val="000000"/>
              </a:solidFill>
              <a:latin typeface="Arial"/>
            </a:endParaRPr>
          </a:p>
        </p:txBody>
      </p:sp>
      <p:sp>
        <p:nvSpPr>
          <p:cNvPr id="30" name="PlaceHolder 4"/>
          <p:cNvSpPr>
            <a:spLocks noGrp="1"/>
          </p:cNvSpPr>
          <p:nvPr>
            <p:ph type="ftr" idx="16"/>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31" name="PlaceHolder 5"/>
          <p:cNvSpPr>
            <a:spLocks noGrp="1"/>
          </p:cNvSpPr>
          <p:nvPr>
            <p:ph type="sldNum" idx="17"/>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6ED77AA2-73FD-466A-855C-E517A603A098}"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32" name="PlaceHolder 6"/>
          <p:cNvSpPr>
            <a:spLocks noGrp="1"/>
          </p:cNvSpPr>
          <p:nvPr>
            <p:ph type="dt" idx="18"/>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sldMaster>
</file>

<file path=ppt/slideMasters/slideMaster9.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36" name="PlaceHolder 1"/>
          <p:cNvSpPr>
            <a:spLocks noGrp="1"/>
          </p:cNvSpPr>
          <p:nvPr>
            <p:ph type="ftr" idx="19"/>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37" name="PlaceHolder 2"/>
          <p:cNvSpPr>
            <a:spLocks noGrp="1"/>
          </p:cNvSpPr>
          <p:nvPr>
            <p:ph type="sldNum" idx="20"/>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40354089-AEB9-4BBB-803A-AA76CC5CDC01}"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38" name="PlaceHolder 3"/>
          <p:cNvSpPr>
            <a:spLocks noGrp="1"/>
          </p:cNvSpPr>
          <p:nvPr>
            <p:ph type="dt" idx="21"/>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8.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9.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2.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2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2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2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7.jp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28.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29.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4.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35.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6.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59" name="TextBox 5"/>
          <p:cNvSpPr/>
          <p:nvPr/>
        </p:nvSpPr>
        <p:spPr bwMode="auto">
          <a:xfrm>
            <a:off x="888480" y="4568760"/>
            <a:ext cx="2513880" cy="638280"/>
          </a:xfrm>
          <a:prstGeom prst="rect">
            <a:avLst/>
          </a:prstGeom>
          <a:noFill/>
          <a:ln w="0">
            <a:noFill/>
          </a:ln>
        </p:spPr>
        <p:style>
          <a:lnRef idx="0"/>
          <a:fillRef idx="0"/>
          <a:effectRef idx="0"/>
          <a:fontRef idx="minor"/>
        </p:style>
        <p:txBody>
          <a:bodyPr lIns="90000" tIns="45000" rIns="90000" bIns="45000" anchor="t">
            <a:spAutoFit/>
          </a:bodyPr>
          <a:p>
            <a:pPr defTabSz="914400">
              <a:lnSpc>
                <a:spcPct val="100000"/>
              </a:lnSpc>
              <a:defRPr/>
            </a:pPr>
            <a:r>
              <a:rPr lang="en-US" sz="1800" b="0" strike="noStrike" spc="-1">
                <a:solidFill>
                  <a:schemeClr val="lt2"/>
                </a:solidFill>
                <a:latin typeface="Abadi"/>
                <a:ea typeface="SF Pro"/>
              </a:rPr>
              <a:t>Georgi Naumov</a:t>
            </a:r>
            <a:endParaRPr lang="en-ZA" sz="1800" b="0" strike="noStrike" spc="-1">
              <a:solidFill>
                <a:srgbClr val="FFFFFF"/>
              </a:solidFill>
              <a:latin typeface="Arial"/>
            </a:endParaRPr>
          </a:p>
          <a:p>
            <a:pPr defTabSz="914400">
              <a:lnSpc>
                <a:spcPct val="100000"/>
              </a:lnSpc>
              <a:defRPr/>
            </a:pPr>
            <a:r>
              <a:rPr lang="en-US" sz="1800" b="0" strike="noStrike" spc="-1">
                <a:solidFill>
                  <a:schemeClr val="lt2"/>
                </a:solidFill>
                <a:latin typeface="Abadi"/>
                <a:ea typeface="SF Pro"/>
              </a:rPr>
              <a:t>22/07/2024</a:t>
            </a:r>
            <a:endParaRPr lang="en-ZA" sz="1800" b="0" strike="noStrike" spc="-1">
              <a:solidFill>
                <a:srgbClr val="FFFFFF"/>
              </a:solidFill>
              <a:latin typeface="Arial"/>
            </a:endParaRPr>
          </a:p>
        </p:txBody>
      </p:sp>
      <p:pic>
        <p:nvPicPr>
          <p:cNvPr id="60" name="Picture 2" descr="IBM Skills Network Logo - Horizontal-noai copy.png"/>
          <p:cNvPicPr/>
          <p:nvPr/>
        </p:nvPicPr>
        <p:blipFill>
          <a:blip r:embed="rId4"/>
          <a:stretch/>
        </p:blipFill>
        <p:spPr bwMode="auto">
          <a:xfrm>
            <a:off x="889920" y="676800"/>
            <a:ext cx="2103480" cy="62856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04" name="PlaceHolder 1"/>
          <p:cNvSpPr>
            <a:spLocks noGrp="1"/>
          </p:cNvSpPr>
          <p:nvPr>
            <p:ph/>
          </p:nvPr>
        </p:nvSpPr>
        <p:spPr bwMode="auto">
          <a:xfrm>
            <a:off x="5990400" y="1440000"/>
            <a:ext cx="5169600" cy="4350600"/>
          </a:xfrm>
          <a:prstGeom prst="rect">
            <a:avLst/>
          </a:prstGeom>
          <a:noFill/>
          <a:ln w="0">
            <a:noFill/>
          </a:ln>
        </p:spPr>
        <p:txBody>
          <a:bodyPr lIns="90000" tIns="45000" rIns="90000" bIns="45000" anchor="t">
            <a:noAutofit/>
          </a:bodyPr>
          <a:p>
            <a:pPr indent="0" defTabSz="914400">
              <a:lnSpc>
                <a:spcPct val="100000"/>
              </a:lnSpc>
              <a:buNone/>
              <a:tabLst>
                <a:tab pos="0" algn="l"/>
              </a:tabLst>
              <a:defRPr/>
            </a:pPr>
            <a:r>
              <a:rPr lang="en-US" sz="1400" b="0" strike="noStrike" spc="-1">
                <a:solidFill>
                  <a:schemeClr val="accent3">
                    <a:lumMod val="25000"/>
                  </a:schemeClr>
                </a:solidFill>
                <a:latin typeface="Abadi"/>
              </a:rPr>
              <a:t>In order to proceed with the data analysis process, the data must be normalized. For all cases where the booster did not land successfully Below is an explanation of the relevant cases:</a:t>
            </a:r>
            <a:endParaRPr lang="en-ZA" sz="1400" b="0" strike="noStrike" spc="-1">
              <a:solidFill>
                <a:srgbClr val="000000"/>
              </a:solidFill>
              <a:latin typeface="Arial"/>
            </a:endParaRPr>
          </a:p>
          <a:p>
            <a:pPr indent="0" defTabSz="914400">
              <a:lnSpc>
                <a:spcPct val="100000"/>
              </a:lnSpc>
              <a:spcBef>
                <a:spcPts val="1190"/>
              </a:spcBef>
              <a:spcAft>
                <a:spcPts val="992"/>
              </a:spcAft>
              <a:buNone/>
              <a:tabLst>
                <a:tab pos="0" algn="l"/>
              </a:tabLst>
              <a:defRPr/>
            </a:pPr>
            <a:r>
              <a:rPr lang="en-US" sz="1400" b="0" strike="noStrike" spc="-1">
                <a:solidFill>
                  <a:schemeClr val="accent3">
                    <a:lumMod val="25000"/>
                  </a:schemeClr>
                </a:solidFill>
                <a:latin typeface="Abadi"/>
              </a:rPr>
              <a:t>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endParaRPr lang="en-ZA" sz="1400" b="0" strike="noStrike" spc="-1">
              <a:solidFill>
                <a:srgbClr val="000000"/>
              </a:solidFill>
              <a:latin typeface="Arial"/>
            </a:endParaRPr>
          </a:p>
          <a:p>
            <a:pPr indent="0" defTabSz="914400">
              <a:lnSpc>
                <a:spcPct val="100000"/>
              </a:lnSpc>
              <a:spcBef>
                <a:spcPts val="1190"/>
              </a:spcBef>
              <a:spcAft>
                <a:spcPts val="992"/>
              </a:spcAft>
              <a:buNone/>
              <a:tabLst>
                <a:tab pos="0" algn="l"/>
              </a:tabLst>
              <a:defRPr/>
            </a:pPr>
            <a:r>
              <a:rPr lang="en-US" sz="1400" b="0" strike="noStrike" spc="-1">
                <a:solidFill>
                  <a:schemeClr val="accent3">
                    <a:lumMod val="25000"/>
                  </a:schemeClr>
                </a:solidFill>
                <a:latin typeface="Abadi"/>
              </a:rPr>
              <a:t>We have to convert those outcomes into Training Labels with 1 means the booster successfully landed 0 means it was unsuccessful.</a:t>
            </a:r>
            <a:endParaRPr lang="en-ZA" sz="1400" b="0" strike="noStrike" spc="-1">
              <a:solidFill>
                <a:srgbClr val="000000"/>
              </a:solidFill>
              <a:latin typeface="Arial"/>
            </a:endParaRPr>
          </a:p>
          <a:p>
            <a:pPr indent="0" defTabSz="914400">
              <a:lnSpc>
                <a:spcPct val="100000"/>
              </a:lnSpc>
              <a:spcBef>
                <a:spcPts val="1190"/>
              </a:spcBef>
              <a:spcAft>
                <a:spcPts val="992"/>
              </a:spcAft>
              <a:buNone/>
              <a:tabLst>
                <a:tab pos="0" algn="l"/>
              </a:tabLst>
              <a:defRPr/>
            </a:pPr>
            <a:endParaRPr lang="en-ZA" sz="22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105"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Data Wrangling</a:t>
            </a:r>
            <a:endParaRPr lang="en-ZA" sz="4000" b="0" strike="noStrike" spc="-1">
              <a:solidFill>
                <a:srgbClr val="000000"/>
              </a:solidFill>
              <a:latin typeface="Arial"/>
            </a:endParaRPr>
          </a:p>
        </p:txBody>
      </p:sp>
      <p:sp>
        <p:nvSpPr>
          <p:cNvPr id="106" name=""/>
          <p:cNvSpPr/>
          <p:nvPr/>
        </p:nvSpPr>
        <p:spPr bwMode="auto">
          <a:xfrm>
            <a:off x="540360" y="1620000"/>
            <a:ext cx="4499640" cy="539640"/>
          </a:xfrm>
          <a:prstGeom prst="rect">
            <a:avLst/>
          </a:prstGeom>
          <a:solidFill>
            <a:srgbClr val="FFBF00"/>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The following have to be calculated:</a:t>
            </a:r>
            <a:endParaRPr lang="en-ZA" sz="1800" b="0" strike="noStrike" spc="-1">
              <a:solidFill>
                <a:srgbClr val="000000"/>
              </a:solidFill>
              <a:latin typeface="Arial"/>
            </a:endParaRPr>
          </a:p>
        </p:txBody>
      </p:sp>
      <p:sp>
        <p:nvSpPr>
          <p:cNvPr id="107" name=""/>
          <p:cNvSpPr/>
          <p:nvPr/>
        </p:nvSpPr>
        <p:spPr bwMode="auto">
          <a:xfrm>
            <a:off x="540360" y="2520000"/>
            <a:ext cx="4499640" cy="539640"/>
          </a:xfrm>
          <a:prstGeom prst="roundRect">
            <a:avLst>
              <a:gd name="adj" fmla="val 16667"/>
            </a:avLst>
          </a:prstGeom>
          <a:solidFill>
            <a:srgbClr val="BBE33D"/>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Number of launches per site</a:t>
            </a:r>
            <a:endParaRPr lang="en-ZA" sz="1800" b="0" strike="noStrike" spc="-1">
              <a:solidFill>
                <a:srgbClr val="000000"/>
              </a:solidFill>
              <a:latin typeface="Arial"/>
            </a:endParaRPr>
          </a:p>
        </p:txBody>
      </p:sp>
      <p:sp>
        <p:nvSpPr>
          <p:cNvPr id="108" name=""/>
          <p:cNvSpPr/>
          <p:nvPr/>
        </p:nvSpPr>
        <p:spPr bwMode="auto">
          <a:xfrm>
            <a:off x="540360" y="3240000"/>
            <a:ext cx="4499640" cy="539640"/>
          </a:xfrm>
          <a:prstGeom prst="roundRect">
            <a:avLst>
              <a:gd name="adj" fmla="val 16667"/>
            </a:avLst>
          </a:prstGeom>
          <a:solidFill>
            <a:srgbClr val="BBE33D"/>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Orbit statistics</a:t>
            </a:r>
            <a:endParaRPr lang="en-ZA" sz="1800" b="0" strike="noStrike" spc="-1">
              <a:solidFill>
                <a:srgbClr val="000000"/>
              </a:solidFill>
              <a:latin typeface="Arial"/>
            </a:endParaRPr>
          </a:p>
        </p:txBody>
      </p:sp>
      <p:sp>
        <p:nvSpPr>
          <p:cNvPr id="109" name=""/>
          <p:cNvSpPr/>
          <p:nvPr/>
        </p:nvSpPr>
        <p:spPr bwMode="auto">
          <a:xfrm>
            <a:off x="540360" y="3960000"/>
            <a:ext cx="4499640" cy="539640"/>
          </a:xfrm>
          <a:prstGeom prst="roundRect">
            <a:avLst>
              <a:gd name="adj" fmla="val 16667"/>
            </a:avLst>
          </a:prstGeom>
          <a:solidFill>
            <a:srgbClr val="BBE33D"/>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Mission outcome per orbit type</a:t>
            </a:r>
            <a:endParaRPr lang="en-ZA" sz="1800" b="0" strike="noStrike" spc="-1">
              <a:solidFill>
                <a:srgbClr val="000000"/>
              </a:solidFill>
              <a:latin typeface="Arial"/>
            </a:endParaRPr>
          </a:p>
        </p:txBody>
      </p:sp>
      <p:sp>
        <p:nvSpPr>
          <p:cNvPr id="110" name=""/>
          <p:cNvSpPr/>
          <p:nvPr/>
        </p:nvSpPr>
        <p:spPr bwMode="auto">
          <a:xfrm>
            <a:off x="540360" y="4680000"/>
            <a:ext cx="4499640" cy="539640"/>
          </a:xfrm>
          <a:prstGeom prst="roundRect">
            <a:avLst>
              <a:gd name="adj" fmla="val 16667"/>
            </a:avLst>
          </a:prstGeom>
          <a:solidFill>
            <a:srgbClr val="BBE33D"/>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From the above, labels must be created</a:t>
            </a:r>
            <a:endParaRPr lang="en-ZA" sz="1800" b="0" strike="noStrike" spc="-1">
              <a:solidFill>
                <a:srgbClr val="000000"/>
              </a:solidFill>
              <a:latin typeface="Arial"/>
            </a:endParaRPr>
          </a:p>
        </p:txBody>
      </p:sp>
      <p:sp>
        <p:nvSpPr>
          <p:cNvPr id="111" name=""/>
          <p:cNvSpPr/>
          <p:nvPr/>
        </p:nvSpPr>
        <p:spPr bwMode="auto">
          <a:xfrm>
            <a:off x="540360" y="5400000"/>
            <a:ext cx="4499640" cy="539640"/>
          </a:xfrm>
          <a:prstGeom prst="roundRect">
            <a:avLst>
              <a:gd name="adj" fmla="val 16667"/>
            </a:avLst>
          </a:prstGeom>
          <a:solidFill>
            <a:srgbClr val="BBE33D"/>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Export the data to csv file</a:t>
            </a:r>
            <a:endParaRPr lang="en-ZA" sz="18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431BF88F-8F5D-4DBF-A568-CE14E5B8E644}" type="slidenum">
              <a:rPr/>
              <a:t>10</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2" name="PlaceHolder 1"/>
          <p:cNvSpPr>
            <a:spLocks noGrp="1"/>
          </p:cNvSpPr>
          <p:nvPr>
            <p:ph/>
          </p:nvPr>
        </p:nvSpPr>
        <p:spPr bwMode="auto">
          <a:xfrm>
            <a:off x="770040" y="5040000"/>
            <a:ext cx="9744840" cy="1136160"/>
          </a:xfrm>
          <a:prstGeom prst="rect">
            <a:avLst/>
          </a:prstGeom>
          <a:noFill/>
          <a:ln w="0">
            <a:noFill/>
          </a:ln>
        </p:spPr>
        <p:txBody>
          <a:bodyPr lIns="91440" tIns="45720" rIns="91440" bIns="45720" anchor="t">
            <a:noAutofit/>
          </a:bodyPr>
          <a:p>
            <a:pPr indent="0" defTabSz="914400">
              <a:lnSpc>
                <a:spcPct val="100000"/>
              </a:lnSpc>
              <a:spcBef>
                <a:spcPts val="1400"/>
              </a:spcBef>
              <a:buNone/>
              <a:tabLst>
                <a:tab pos="0" algn="l"/>
              </a:tabLst>
              <a:defRPr/>
            </a:pPr>
            <a:r>
              <a:rPr lang="en-US" sz="1400" b="0" strike="noStrike" spc="-1">
                <a:solidFill>
                  <a:schemeClr val="accent3">
                    <a:lumMod val="25000"/>
                  </a:schemeClr>
                </a:solidFill>
                <a:latin typeface="Abadi"/>
              </a:rPr>
              <a:t>Scatter plots show the relationship between variables. </a:t>
            </a:r>
            <a:endParaRPr lang="en-ZA" sz="1400" b="0" strike="noStrike" spc="-1">
              <a:solidFill>
                <a:srgbClr val="000000"/>
              </a:solidFill>
              <a:latin typeface="Arial"/>
            </a:endParaRPr>
          </a:p>
          <a:p>
            <a:pPr indent="0" defTabSz="914400">
              <a:lnSpc>
                <a:spcPct val="100000"/>
              </a:lnSpc>
              <a:spcBef>
                <a:spcPts val="1400"/>
              </a:spcBef>
              <a:buNone/>
              <a:tabLst>
                <a:tab pos="0" algn="l"/>
              </a:tabLst>
              <a:defRPr/>
            </a:pPr>
            <a:r>
              <a:rPr lang="en-US" sz="1400" b="0" strike="noStrike" spc="-1">
                <a:solidFill>
                  <a:schemeClr val="accent3">
                    <a:lumMod val="25000"/>
                  </a:schemeClr>
                </a:solidFill>
                <a:latin typeface="Abadi"/>
              </a:rPr>
              <a:t>Bar charts show comparisons among discrete categories. </a:t>
            </a:r>
            <a:endParaRPr lang="en-ZA" sz="1400" b="0" strike="noStrike" spc="-1">
              <a:solidFill>
                <a:srgbClr val="000000"/>
              </a:solidFill>
              <a:latin typeface="Arial"/>
            </a:endParaRPr>
          </a:p>
          <a:p>
            <a:pPr indent="0" defTabSz="914400">
              <a:lnSpc>
                <a:spcPct val="100000"/>
              </a:lnSpc>
              <a:spcBef>
                <a:spcPts val="1400"/>
              </a:spcBef>
              <a:buNone/>
              <a:tabLst>
                <a:tab pos="0" algn="l"/>
              </a:tabLst>
              <a:defRPr/>
            </a:pPr>
            <a:r>
              <a:rPr lang="en-US" sz="1400" b="0" strike="noStrike" spc="-1">
                <a:solidFill>
                  <a:schemeClr val="accent3">
                    <a:lumMod val="25000"/>
                  </a:schemeClr>
                </a:solidFill>
                <a:latin typeface="Abadi"/>
              </a:rPr>
              <a:t>Line charts show trends in data over time (time series).</a:t>
            </a:r>
            <a:endParaRPr lang="en-ZA" sz="14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11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EDA with Data Visualization</a:t>
            </a:r>
            <a:endParaRPr lang="en-ZA" sz="4000" b="0" strike="noStrike" spc="-1">
              <a:solidFill>
                <a:srgbClr val="000000"/>
              </a:solidFill>
              <a:latin typeface="Arial"/>
            </a:endParaRPr>
          </a:p>
        </p:txBody>
      </p:sp>
      <p:sp>
        <p:nvSpPr>
          <p:cNvPr id="114" name="Content Placeholder 1"/>
          <p:cNvSpPr/>
          <p:nvPr/>
        </p:nvSpPr>
        <p:spPr bwMode="auto">
          <a:xfrm>
            <a:off x="694800" y="1620000"/>
            <a:ext cx="9744840" cy="2699640"/>
          </a:xfrm>
          <a:prstGeom prst="rect">
            <a:avLst/>
          </a:prstGeom>
          <a:noFill/>
          <a:ln w="0">
            <a:noFill/>
          </a:ln>
        </p:spPr>
        <p:style>
          <a:lnRef idx="0"/>
          <a:fillRef idx="0"/>
          <a:effectRef idx="0"/>
          <a:fontRef idx="minor"/>
        </p:style>
        <p:txBody>
          <a:bodyPr lIns="90000" tIns="45000" rIns="90000" bIns="45000" anchor="t">
            <a:noAutofit/>
          </a:bodyPr>
          <a:p>
            <a:pPr defTabSz="914400">
              <a:lnSpc>
                <a:spcPct val="100000"/>
              </a:lnSpc>
              <a:spcBef>
                <a:spcPts val="1400"/>
              </a:spcBef>
              <a:defRPr/>
            </a:pPr>
            <a:r>
              <a:rPr lang="en-US" sz="1400" b="0" strike="noStrike" spc="-1">
                <a:solidFill>
                  <a:schemeClr val="accent3">
                    <a:lumMod val="25000"/>
                  </a:schemeClr>
                </a:solidFill>
                <a:latin typeface="Abadi"/>
              </a:rPr>
              <a:t>Chart were created in order to visualize and understand the data:</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Flight Number vs. Payload Mass</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Flight Number vs. Launch Site</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Payload Mass vs. Launch Site</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Orbit Type vs. Success Rate</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Flight Number vs. Orbit Type</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Payload Mass vs Orbit Type</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Success Rate Yearly Trend</a:t>
            </a:r>
            <a:endParaRPr lang="en-ZA" sz="1400" b="0" strike="noStrike" spc="-1">
              <a:solidFill>
                <a:srgbClr val="000000"/>
              </a:solidFill>
              <a:latin typeface="Arial"/>
            </a:endParaRPr>
          </a:p>
          <a:p>
            <a:pPr defTabSz="914400">
              <a:lnSpc>
                <a:spcPct val="100000"/>
              </a:lnSpc>
              <a:spcBef>
                <a:spcPts val="1400"/>
              </a:spcBef>
              <a:defRPr/>
            </a:pPr>
            <a:endParaRPr lang="en-ZA" sz="1400" b="0" strike="noStrike" spc="-1">
              <a:solidFill>
                <a:srgbClr val="000000"/>
              </a:solidFill>
              <a:latin typeface="Arial"/>
            </a:endParaRPr>
          </a:p>
          <a:p>
            <a:pPr defTabSz="914400">
              <a:lnSpc>
                <a:spcPct val="100000"/>
              </a:lnSpc>
              <a:spcBef>
                <a:spcPts val="1400"/>
              </a:spcBef>
              <a:defRPr/>
            </a:pPr>
            <a:endParaRPr lang="en-ZA" sz="1400" b="0" strike="noStrike" spc="-1">
              <a:solidFill>
                <a:srgbClr val="000000"/>
              </a:solidFill>
              <a:latin typeface="Arial"/>
            </a:endParaRPr>
          </a:p>
          <a:p>
            <a:pPr defTabSz="914400">
              <a:lnSpc>
                <a:spcPct val="100000"/>
              </a:lnSpc>
              <a:defRPr/>
            </a:pPr>
            <a:endParaRPr lang="en-ZA" sz="18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75A455E5-F80B-4F44-A496-FC30175DF355}" type="slidenum">
              <a:rPr/>
              <a:t>11</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5" name="PlaceHolder 1"/>
          <p:cNvSpPr>
            <a:spLocks noGrp="1"/>
          </p:cNvSpPr>
          <p:nvPr>
            <p:ph/>
          </p:nvPr>
        </p:nvSpPr>
        <p:spPr bwMode="auto">
          <a:xfrm>
            <a:off x="770040" y="1806480"/>
            <a:ext cx="9744840" cy="4350600"/>
          </a:xfrm>
          <a:prstGeom prst="rect">
            <a:avLst/>
          </a:prstGeom>
          <a:noFill/>
          <a:ln w="0">
            <a:noFill/>
          </a:ln>
        </p:spPr>
        <p:txBody>
          <a:bodyPr lIns="91440" tIns="45720" rIns="91440" bIns="45720" anchor="t">
            <a:noAutofit/>
          </a:bodyPr>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Displaying the names of the unique launch sites in the space mission</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Displaying 5 records where launch sites begin with the string ‘CCA'</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Displaying the total payload mass carried by boosters launched by NASA (CRS)</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Displaying average payload mass carried by booster version F9 v1.1</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Listing the date when the first successful landing outcome in ground pad was achieved</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Listing the names of the boosters which have success in drone ship and have payload mass greater than 4000 but less than 6000</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Listing the total number of successful and failure mission outcomes</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Listing the names of the booster versions which have carried the maximum payload mass</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Listing the failed landing outcomes in drone ship, their booster versions and launch site names for the months in year 2015</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Ranking the count of landing outcomes (such as Failure (drone ship) or Success (ground pad)) between the date</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2010-06-04 and 2017-03-20 in descending order</a:t>
            </a:r>
            <a:endParaRPr lang="en-ZA" sz="12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116"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EDA with SQL</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B5D845A1-CF39-4BC9-89EA-F2A341532764}" type="slidenum">
              <a:rPr/>
              <a:t>12</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7" name="PlaceHolder 1"/>
          <p:cNvSpPr>
            <a:spLocks noGrp="1"/>
          </p:cNvSpPr>
          <p:nvPr>
            <p:ph/>
          </p:nvPr>
        </p:nvSpPr>
        <p:spPr bwMode="auto">
          <a:xfrm>
            <a:off x="838080" y="1874880"/>
            <a:ext cx="10514880" cy="4350600"/>
          </a:xfrm>
          <a:prstGeom prst="rect">
            <a:avLst/>
          </a:prstGeom>
          <a:noFill/>
          <a:ln w="0">
            <a:noFill/>
          </a:ln>
        </p:spPr>
        <p:txBody>
          <a:bodyPr lIns="90000" tIns="45000" rIns="90000" bIns="45000" anchor="t">
            <a:normAutofit/>
          </a:bodyPr>
          <a:p>
            <a:pPr indent="0" defTabSz="914400">
              <a:lnSpc>
                <a:spcPct val="100000"/>
              </a:lnSpc>
              <a:spcBef>
                <a:spcPts val="1400"/>
              </a:spcBef>
              <a:buNone/>
              <a:tabLst>
                <a:tab pos="0" algn="l"/>
              </a:tabLst>
              <a:defRPr/>
            </a:pPr>
            <a:r>
              <a:rPr lang="en-US" sz="2200" b="0" strike="noStrike" spc="-1">
                <a:solidFill>
                  <a:schemeClr val="accent3">
                    <a:lumMod val="25000"/>
                  </a:schemeClr>
                </a:solidFill>
                <a:latin typeface="Abadi"/>
              </a:rPr>
              <a:t>Summarize what map objects such as markers, circles, lines, etc. you created and added to a folium map</a:t>
            </a:r>
            <a:endParaRPr lang="en-ZA" sz="2200" b="0" strike="noStrike" spc="-1">
              <a:solidFill>
                <a:srgbClr val="000000"/>
              </a:solidFill>
              <a:latin typeface="Arial"/>
            </a:endParaRPr>
          </a:p>
          <a:p>
            <a:pPr indent="0" defTabSz="914400">
              <a:lnSpc>
                <a:spcPct val="100000"/>
              </a:lnSpc>
              <a:spcBef>
                <a:spcPts val="1400"/>
              </a:spcBef>
              <a:buNone/>
              <a:tabLst>
                <a:tab pos="0" algn="l"/>
              </a:tabLst>
              <a:defRPr/>
            </a:pPr>
            <a:r>
              <a:rPr lang="en-US" sz="2200" b="0" strike="noStrike" spc="-1">
                <a:solidFill>
                  <a:schemeClr val="accent3">
                    <a:lumMod val="25000"/>
                  </a:schemeClr>
                </a:solidFill>
                <a:latin typeface="Abadi"/>
              </a:rPr>
              <a:t>Explain why you added those objects</a:t>
            </a:r>
            <a:endParaRPr lang="en-ZA" sz="2200" b="0" strike="noStrike" spc="-1">
              <a:solidFill>
                <a:srgbClr val="000000"/>
              </a:solidFill>
              <a:latin typeface="Arial"/>
            </a:endParaRPr>
          </a:p>
          <a:p>
            <a:pPr indent="0" defTabSz="914400">
              <a:lnSpc>
                <a:spcPct val="100000"/>
              </a:lnSpc>
              <a:spcBef>
                <a:spcPts val="1400"/>
              </a:spcBef>
              <a:buNone/>
              <a:tabLst>
                <a:tab pos="0" algn="l"/>
              </a:tabLst>
              <a:defRPr/>
            </a:pPr>
            <a:r>
              <a:rPr lang="en-US" sz="2200" b="0" strike="noStrike" spc="-1">
                <a:solidFill>
                  <a:schemeClr val="accent3">
                    <a:lumMod val="25000"/>
                  </a:schemeClr>
                </a:solidFill>
                <a:latin typeface="Abadi"/>
              </a:rPr>
              <a:t>Add the GitHub URL of your completed interactive map with Folium map, as an external reference and peer-review purpose</a:t>
            </a:r>
            <a:endParaRPr lang="en-ZA" sz="22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118"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Build an Interactive Map with Folium</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E2E35DEE-1FE0-4509-865D-D06F00EB81D2}" type="slidenum">
              <a:rPr/>
              <a:t>13</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9" name="PlaceHolder 1"/>
          <p:cNvSpPr>
            <a:spLocks noGrp="1"/>
          </p:cNvSpPr>
          <p:nvPr>
            <p:ph/>
          </p:nvPr>
        </p:nvSpPr>
        <p:spPr bwMode="auto">
          <a:xfrm>
            <a:off x="770040" y="1825560"/>
            <a:ext cx="9744840" cy="4350600"/>
          </a:xfrm>
          <a:prstGeom prst="rect">
            <a:avLst/>
          </a:prstGeom>
          <a:noFill/>
          <a:ln w="0">
            <a:noFill/>
          </a:ln>
        </p:spPr>
        <p:txBody>
          <a:bodyPr lIns="91440" tIns="45720" rIns="91440" bIns="45720" anchor="t">
            <a:normAutofit/>
          </a:bodyPr>
          <a:p>
            <a:pPr indent="0" defTabSz="914400">
              <a:lnSpc>
                <a:spcPct val="100000"/>
              </a:lnSpc>
              <a:spcBef>
                <a:spcPts val="1400"/>
              </a:spcBef>
              <a:buNone/>
              <a:tabLst>
                <a:tab pos="0" algn="l"/>
              </a:tabLst>
              <a:defRPr/>
            </a:pPr>
            <a:r>
              <a:rPr lang="en-US" sz="2200" b="0" strike="noStrike" spc="-1">
                <a:solidFill>
                  <a:schemeClr val="accent3">
                    <a:lumMod val="25000"/>
                  </a:schemeClr>
                </a:solidFill>
                <a:latin typeface="Abadi"/>
              </a:rPr>
              <a:t>Summarize what plots/graphs and interactions you have added to a dashboard</a:t>
            </a:r>
            <a:endParaRPr lang="en-ZA" sz="2200" b="0" strike="noStrike" spc="-1">
              <a:solidFill>
                <a:srgbClr val="000000"/>
              </a:solidFill>
              <a:latin typeface="Arial"/>
            </a:endParaRPr>
          </a:p>
          <a:p>
            <a:pPr indent="0" defTabSz="914400">
              <a:lnSpc>
                <a:spcPct val="100000"/>
              </a:lnSpc>
              <a:spcBef>
                <a:spcPts val="1400"/>
              </a:spcBef>
              <a:buNone/>
              <a:tabLst>
                <a:tab pos="0" algn="l"/>
              </a:tabLst>
              <a:defRPr/>
            </a:pPr>
            <a:r>
              <a:rPr lang="en-US" sz="2200" b="0" strike="noStrike" spc="-1">
                <a:solidFill>
                  <a:schemeClr val="accent3">
                    <a:lumMod val="25000"/>
                  </a:schemeClr>
                </a:solidFill>
                <a:latin typeface="Abadi"/>
              </a:rPr>
              <a:t>Explain why you added those plots and interactions</a:t>
            </a:r>
            <a:endParaRPr lang="en-ZA" sz="2200" b="0" strike="noStrike" spc="-1">
              <a:solidFill>
                <a:srgbClr val="000000"/>
              </a:solidFill>
              <a:latin typeface="Arial"/>
            </a:endParaRPr>
          </a:p>
          <a:p>
            <a:pPr indent="0" defTabSz="914400">
              <a:lnSpc>
                <a:spcPct val="100000"/>
              </a:lnSpc>
              <a:spcBef>
                <a:spcPts val="1400"/>
              </a:spcBef>
              <a:buNone/>
              <a:tabLst>
                <a:tab pos="0" algn="l"/>
              </a:tabLst>
              <a:defRPr/>
            </a:pPr>
            <a:r>
              <a:rPr lang="en-US" sz="2200" b="0" strike="noStrike" spc="-1">
                <a:solidFill>
                  <a:schemeClr val="accent3">
                    <a:lumMod val="25000"/>
                  </a:schemeClr>
                </a:solidFill>
                <a:latin typeface="Abadi"/>
              </a:rPr>
              <a:t>Add the GitHub URL of your completed Plotly Dash lab, as an external reference and peer-review purpose</a:t>
            </a:r>
            <a:endParaRPr lang="en-ZA" sz="22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120"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Build a Dashboard with Plotly Dash</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6755B133-39B8-4716-9BFA-047E51EDEDE3}" type="slidenum">
              <a:rPr/>
              <a:t>14</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1" name="PlaceHolder 1"/>
          <p:cNvSpPr>
            <a:spLocks noGrp="1"/>
          </p:cNvSpPr>
          <p:nvPr>
            <p:ph/>
          </p:nvPr>
        </p:nvSpPr>
        <p:spPr bwMode="auto">
          <a:xfrm>
            <a:off x="770040" y="1825560"/>
            <a:ext cx="9744840" cy="4350600"/>
          </a:xfrm>
          <a:prstGeom prst="rect">
            <a:avLst/>
          </a:prstGeom>
          <a:noFill/>
          <a:ln w="0">
            <a:noFill/>
          </a:ln>
        </p:spPr>
        <p:txBody>
          <a:bodyPr lIns="90000" tIns="45000" rIns="90000" bIns="45000" anchor="t">
            <a:normAutofit/>
          </a:bodyPr>
          <a:p>
            <a:pPr marL="261850" indent="-261850" defTabSz="914400">
              <a:lnSpc>
                <a:spcPct val="100000"/>
              </a:lnSpc>
              <a:spcBef>
                <a:spcPts val="1400"/>
              </a:spcBef>
              <a:buAutoNum type="arabicPeriod"/>
              <a:tabLst>
                <a:tab pos="0" algn="l"/>
              </a:tabLst>
              <a:defRPr/>
            </a:pPr>
            <a:r>
              <a:rPr lang="en-US" sz="1600" b="0" strike="noStrike" spc="-1">
                <a:solidFill>
                  <a:schemeClr val="accent3">
                    <a:lumMod val="25000"/>
                  </a:schemeClr>
                </a:solidFill>
                <a:latin typeface="Abadi"/>
              </a:rPr>
              <a:t>Create a numpy array from “Class” column</a:t>
            </a:r>
            <a:endParaRPr lang="en-US"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Standarize data with StandatrdScaler</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Fit and transform the data</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Split the data into 2 sets: training and testing</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Find the best parameters with GridSearchCV</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Apply the results of GridSearchCV to LogReg, SVM, Decision tree and KNN models</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Calculate the accuracy of the above</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Examine the confusion matrix</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Use Jaccard _score and F1_Score to find how the models performed</a:t>
            </a:r>
            <a:endParaRPr lang="en-ZA" sz="2200" b="0" strike="noStrike" spc="0">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122"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Predictive Analysis (Classification)</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10BE4904-B31B-4B37-9CC4-04F3DB9314B1}" type="slidenum">
              <a:rPr/>
              <a:t>15</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3" name="Content Placeholder 2"/>
          <p:cNvSpPr/>
          <p:nvPr/>
        </p:nvSpPr>
        <p:spPr bwMode="auto">
          <a:xfrm>
            <a:off x="840960" y="1807200"/>
            <a:ext cx="7067880" cy="1621080"/>
          </a:xfrm>
          <a:prstGeom prst="rect">
            <a:avLst/>
          </a:prstGeom>
          <a:noFill/>
          <a:ln w="0">
            <a:noFill/>
          </a:ln>
        </p:spPr>
        <p:style>
          <a:lnRef idx="0"/>
          <a:fillRef idx="0"/>
          <a:effectRef idx="0"/>
          <a:fontRef idx="minor"/>
        </p:style>
        <p:txBody>
          <a:bodyPr lIns="90000" tIns="45000" rIns="90000" bIns="45000" anchor="t">
            <a:normAutofit/>
          </a:bodyPr>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Exploratory data analysis results</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Interactive analytics demo in screenshots</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Predictive analysis results</a:t>
            </a:r>
            <a:endParaRPr lang="en-ZA" sz="2200" b="0" strike="noStrike" spc="-1">
              <a:solidFill>
                <a:srgbClr val="000000"/>
              </a:solidFill>
              <a:latin typeface="Arial"/>
            </a:endParaRPr>
          </a:p>
          <a:p>
            <a:pPr defTabSz="914400">
              <a:lnSpc>
                <a:spcPct val="90000"/>
              </a:lnSpc>
              <a:spcBef>
                <a:spcPts val="499"/>
              </a:spcBef>
              <a:defRPr/>
            </a:pPr>
            <a:endParaRPr lang="en-ZA" sz="1800" b="0" strike="noStrike" spc="-1">
              <a:solidFill>
                <a:srgbClr val="000000"/>
              </a:solidFill>
              <a:latin typeface="Arial"/>
            </a:endParaRPr>
          </a:p>
          <a:p>
            <a:pPr marL="457200" defTabSz="914400">
              <a:lnSpc>
                <a:spcPct val="90000"/>
              </a:lnSpc>
              <a:spcBef>
                <a:spcPts val="499"/>
              </a:spcBef>
              <a:tabLst>
                <a:tab pos="0" algn="l"/>
              </a:tabLst>
              <a:defRPr/>
            </a:pPr>
            <a:endParaRPr lang="en-ZA" sz="1800" b="0" strike="noStrike" spc="-1">
              <a:solidFill>
                <a:srgbClr val="000000"/>
              </a:solidFill>
              <a:latin typeface="Arial"/>
            </a:endParaRPr>
          </a:p>
        </p:txBody>
      </p:sp>
      <p:sp>
        <p:nvSpPr>
          <p:cNvPr id="124"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Results</a:t>
            </a:r>
            <a:endParaRPr lang="en-ZA" sz="4000" b="0" strike="noStrike" spc="-1">
              <a:solidFill>
                <a:srgbClr val="000000"/>
              </a:solidFill>
              <a:latin typeface="Arial"/>
            </a:endParaRPr>
          </a:p>
        </p:txBody>
      </p:sp>
      <p:sp>
        <p:nvSpPr>
          <p:cNvPr id="2" name="PlaceHolder 1"/>
          <p:cNvSpPr>
            <a:spLocks noGrp="1"/>
          </p:cNvSpPr>
          <p:nvPr>
            <p:ph type="sldNum" idx="1"/>
          </p:nvPr>
        </p:nvSpPr>
        <p:spPr bwMode="auto"/>
        <p:txBody>
          <a:bodyPr/>
          <a:p>
            <a:pPr>
              <a:defRPr/>
            </a:pPr>
            <a:fld id="{C4A2BF4A-7F58-4CF0-9910-6BBD8E5AE829}" type="slidenum">
              <a:rPr/>
              <a:t>16</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5" name="TextBox 1"/>
          <p:cNvSpPr/>
          <p:nvPr/>
        </p:nvSpPr>
        <p:spPr bwMode="auto">
          <a:xfrm>
            <a:off x="811440" y="2529720"/>
            <a:ext cx="1031040" cy="363960"/>
          </a:xfrm>
          <a:prstGeom prst="rect">
            <a:avLst/>
          </a:prstGeom>
          <a:solidFill>
            <a:srgbClr val="0948CB"/>
          </a:solidFill>
          <a:ln w="0">
            <a:noFill/>
          </a:ln>
        </p:spPr>
        <p:style>
          <a:lnRef idx="0"/>
          <a:fillRef idx="0"/>
          <a:effectRef idx="0"/>
          <a:fontRef idx="minor"/>
        </p:style>
        <p:txBody>
          <a:bodyPr wrap="none" lIns="90000" tIns="45000" rIns="90000" bIns="45000" anchor="t">
            <a:spAutoFit/>
          </a:bodyPr>
          <a:p>
            <a:pPr defTabSz="914400">
              <a:lnSpc>
                <a:spcPct val="100000"/>
              </a:lnSpc>
              <a:defRPr/>
            </a:pPr>
            <a:r>
              <a:rPr lang="en-US" sz="1800" b="0" strike="noStrike" spc="-1">
                <a:solidFill>
                  <a:schemeClr val="lt1"/>
                </a:solidFill>
                <a:latin typeface="Calibri"/>
              </a:rPr>
              <a:t>Section 2</a:t>
            </a:r>
            <a:endParaRPr lang="en-ZA" sz="1800" b="0" strike="noStrike" spc="-1">
              <a:solidFill>
                <a:srgbClr val="FFFFFF"/>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7"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Flight Number vs. Launch Site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B0862CAC-4615-4917-A90B-372CA8C598E6}" type="slidenum">
              <a:rPr/>
              <a:t>18</a:t>
            </a:fld>
            <a:endParaRPr/>
          </a:p>
        </p:txBody>
      </p:sp>
      <p:sp>
        <p:nvSpPr>
          <p:cNvPr id="800557087" name=""/>
          <p:cNvSpPr txBox="1"/>
          <p:nvPr/>
        </p:nvSpPr>
        <p:spPr bwMode="auto">
          <a:xfrm flipH="0" flipV="0">
            <a:off x="851977" y="4083843"/>
            <a:ext cx="10397804" cy="1067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195764" indent="-195764">
              <a:buFont typeface="Arial"/>
              <a:buChar char="•"/>
              <a:defRPr/>
            </a:pPr>
            <a:r>
              <a:rPr sz="1800"/>
              <a:t>There is a positive trend of success</a:t>
            </a:r>
            <a:endParaRPr sz="1800"/>
          </a:p>
          <a:p>
            <a:pPr marL="195764" indent="-195764">
              <a:buFont typeface="Arial"/>
              <a:buChar char="•"/>
              <a:defRPr/>
            </a:pPr>
            <a:r>
              <a:rPr sz="1800"/>
              <a:t>Most flights are from CCAFS SLC 40</a:t>
            </a:r>
            <a:endParaRPr sz="1800"/>
          </a:p>
          <a:p>
            <a:pPr marL="195764" indent="-195764">
              <a:buFont typeface="Arial"/>
              <a:buChar char="•"/>
              <a:defRPr/>
            </a:pPr>
            <a:r>
              <a:rPr sz="1800"/>
              <a:t>The rest of the launch sites have higher success rate compared to CCAFS.</a:t>
            </a:r>
            <a:endParaRPr sz="2600"/>
          </a:p>
          <a:p>
            <a:pPr marL="195764" indent="-195764">
              <a:buFont typeface="Arial"/>
              <a:buChar char="•"/>
              <a:defRPr/>
            </a:pPr>
            <a:endParaRPr/>
          </a:p>
        </p:txBody>
      </p:sp>
      <p:pic>
        <p:nvPicPr>
          <p:cNvPr id="864287357" name=""/>
          <p:cNvPicPr>
            <a:picLocks noChangeAspect="1"/>
          </p:cNvPicPr>
          <p:nvPr/>
        </p:nvPicPr>
        <p:blipFill>
          <a:blip r:embed="rId4"/>
          <a:stretch/>
        </p:blipFill>
        <p:spPr bwMode="auto">
          <a:xfrm flipH="0" flipV="0">
            <a:off x="95249" y="1401059"/>
            <a:ext cx="11608593" cy="238900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9"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Payload vs. Launch Site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670ECA92-BBB0-4144-9EE3-C8F5039D3074}" type="slidenum">
              <a:rPr/>
              <a:t>19</a:t>
            </a:fld>
            <a:endParaRPr/>
          </a:p>
        </p:txBody>
      </p:sp>
      <p:pic>
        <p:nvPicPr>
          <p:cNvPr id="1288592289" name=""/>
          <p:cNvPicPr>
            <a:picLocks noChangeAspect="1"/>
          </p:cNvPicPr>
          <p:nvPr/>
        </p:nvPicPr>
        <p:blipFill>
          <a:blip r:embed="rId4"/>
          <a:stretch/>
        </p:blipFill>
        <p:spPr bwMode="auto">
          <a:xfrm flipH="0" flipV="0">
            <a:off x="838559" y="1567747"/>
            <a:ext cx="10514880" cy="2389005"/>
          </a:xfrm>
          <a:prstGeom prst="rect">
            <a:avLst/>
          </a:prstGeom>
        </p:spPr>
      </p:pic>
      <p:sp>
        <p:nvSpPr>
          <p:cNvPr id="188631016" name=""/>
          <p:cNvSpPr txBox="1"/>
          <p:nvPr/>
        </p:nvSpPr>
        <p:spPr bwMode="auto">
          <a:xfrm flipH="0" flipV="0">
            <a:off x="1525904" y="4881562"/>
            <a:ext cx="9416603" cy="5794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195764" indent="-195764">
              <a:buFont typeface="Arial"/>
              <a:buChar char="•"/>
              <a:defRPr/>
            </a:pPr>
            <a:r>
              <a:rPr sz="1600"/>
              <a:t>Large payloads have higher success rate, however this is probably due to correct risk management by Space X</a:t>
            </a:r>
            <a:endParaRPr sz="1600"/>
          </a:p>
          <a:p>
            <a:pPr marL="195764" indent="-195764">
              <a:buFont typeface="Arial"/>
              <a:buChar char="•"/>
              <a:defRPr/>
            </a:pPr>
            <a:r>
              <a:rPr sz="1600"/>
              <a:t>Lower payload launches are probably experimental and have varying results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61" name="PlaceHolder 1"/>
          <p:cNvSpPr>
            <a:spLocks noGrp="1"/>
          </p:cNvSpPr>
          <p:nvPr>
            <p:ph type="sldNum" idx="37"/>
          </p:nvPr>
        </p:nvSpPr>
        <p:spPr bwMode="auto">
          <a:xfrm>
            <a:off x="8714880" y="6025680"/>
            <a:ext cx="2742480" cy="401040"/>
          </a:xfrm>
          <a:prstGeom prst="rect">
            <a:avLst/>
          </a:prstGeom>
          <a:noFill/>
          <a:ln w="0">
            <a:noFill/>
          </a:ln>
        </p:spPr>
        <p:txBody>
          <a:bodyPr lIns="91440" tIns="45720" rIns="91440" bIns="45720" anchor="ctr">
            <a:norm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63F16FBB-7D3B-4605-A7B8-B6E74CAA023A}"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62" name="Content Placeholder 2"/>
          <p:cNvSpPr/>
          <p:nvPr/>
        </p:nvSpPr>
        <p:spPr bwMode="auto">
          <a:xfrm>
            <a:off x="958680" y="2113200"/>
            <a:ext cx="5166360" cy="3320280"/>
          </a:xfrm>
          <a:prstGeom prst="rect">
            <a:avLst/>
          </a:prstGeom>
          <a:noFill/>
          <a:ln w="0">
            <a:noFill/>
          </a:ln>
        </p:spPr>
        <p:style>
          <a:lnRef idx="0"/>
          <a:fillRef idx="0"/>
          <a:effectRef idx="0"/>
          <a:fontRef idx="minor"/>
        </p:style>
        <p:txBody>
          <a:bodyPr lIns="90000" tIns="45000" rIns="90000" bIns="45000" anchor="t">
            <a:normAutofit/>
          </a:bodyPr>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Executive Summary</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Introduction</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Methodology</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Results</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Conclusion</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Appendix</a:t>
            </a:r>
            <a:endParaRPr lang="en-ZA" sz="2200" b="0" strike="noStrike" spc="-1">
              <a:solidFill>
                <a:srgbClr val="000000"/>
              </a:solidFill>
              <a:latin typeface="Arial"/>
            </a:endParaRPr>
          </a:p>
        </p:txBody>
      </p:sp>
      <p:sp>
        <p:nvSpPr>
          <p:cNvPr id="6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Outline</a:t>
            </a:r>
            <a:endParaRPr lang="en-ZA" sz="40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1"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Success Rate vs. Orbit Type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A1D2FFFF-701D-48AB-9595-F143B58FBB4D}" type="slidenum">
              <a:rPr/>
              <a:t>20</a:t>
            </a:fld>
            <a:endParaRPr/>
          </a:p>
        </p:txBody>
      </p:sp>
      <p:pic>
        <p:nvPicPr>
          <p:cNvPr id="651603394" name=""/>
          <p:cNvPicPr>
            <a:picLocks noChangeAspect="1"/>
          </p:cNvPicPr>
          <p:nvPr/>
        </p:nvPicPr>
        <p:blipFill>
          <a:blip r:embed="rId4"/>
          <a:stretch/>
        </p:blipFill>
        <p:spPr bwMode="auto">
          <a:xfrm flipH="0" flipV="0">
            <a:off x="3074987" y="1435124"/>
            <a:ext cx="4962524" cy="3962374"/>
          </a:xfrm>
          <a:prstGeom prst="rect">
            <a:avLst/>
          </a:prstGeom>
        </p:spPr>
      </p:pic>
      <p:sp>
        <p:nvSpPr>
          <p:cNvPr id="438753135" name=""/>
          <p:cNvSpPr txBox="1"/>
          <p:nvPr/>
        </p:nvSpPr>
        <p:spPr bwMode="auto">
          <a:xfrm flipH="0" flipV="0">
            <a:off x="3439583" y="5446199"/>
            <a:ext cx="4521963" cy="5794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600"/>
              <a:t>Orbit </a:t>
            </a:r>
            <a:r>
              <a:rPr sz="1600"/>
              <a:t>types </a:t>
            </a:r>
            <a:r>
              <a:rPr sz="1600"/>
              <a:t>have varying results, however orbit SO has 0% success rate!</a:t>
            </a:r>
            <a:endParaRP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Flight Number vs. Orbit Type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34DF2D93-F5F4-40B9-B936-B788AC09FA34}" type="slidenum">
              <a:rPr/>
              <a:t>21</a:t>
            </a:fld>
            <a:endParaRPr/>
          </a:p>
        </p:txBody>
      </p:sp>
      <p:pic>
        <p:nvPicPr>
          <p:cNvPr id="978383629" name=""/>
          <p:cNvPicPr>
            <a:picLocks noChangeAspect="1"/>
          </p:cNvPicPr>
          <p:nvPr/>
        </p:nvPicPr>
        <p:blipFill>
          <a:blip r:embed="rId4"/>
          <a:stretch/>
        </p:blipFill>
        <p:spPr bwMode="auto">
          <a:xfrm flipH="0" flipV="0">
            <a:off x="603521" y="1555255"/>
            <a:ext cx="10847916" cy="2392822"/>
          </a:xfrm>
          <a:prstGeom prst="rect">
            <a:avLst/>
          </a:prstGeom>
        </p:spPr>
      </p:pic>
      <p:sp>
        <p:nvSpPr>
          <p:cNvPr id="1981746092" name=""/>
          <p:cNvSpPr txBox="1"/>
          <p:nvPr/>
        </p:nvSpPr>
        <p:spPr bwMode="auto">
          <a:xfrm flipH="0" flipV="0">
            <a:off x="1079499" y="4360333"/>
            <a:ext cx="9009139"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195764" indent="-195764">
              <a:buFont typeface="Arial"/>
              <a:buChar char="•"/>
              <a:defRPr/>
            </a:pPr>
            <a:r>
              <a:rPr sz="1800"/>
              <a:t>LEO orbit has become successful as flight numbers increase</a:t>
            </a:r>
            <a:endParaRPr sz="1800"/>
          </a:p>
          <a:p>
            <a:pPr marL="195764" indent="-195764">
              <a:buFont typeface="Arial"/>
              <a:buChar char="•"/>
              <a:defRPr/>
            </a:pPr>
            <a:r>
              <a:rPr sz="1800"/>
              <a:t>SO has one flight, so it’s zero success rate is not that bad</a:t>
            </a:r>
            <a:endParaRPr sz="1800"/>
          </a:p>
          <a:p>
            <a:pPr marL="195764" indent="-195764">
              <a:buFont typeface="Arial"/>
              <a:buChar char="•"/>
              <a:defRPr/>
            </a:pPr>
            <a:r>
              <a:rPr sz="1800"/>
              <a:t>Newer sites are generally more successful as time passes.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5"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Payload vs. Orbit Type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93E80C99-C75A-4430-9820-0EB0338BBFF5}" type="slidenum">
              <a:rPr/>
              <a:t>22</a:t>
            </a:fld>
            <a:endParaRPr/>
          </a:p>
        </p:txBody>
      </p:sp>
      <p:pic>
        <p:nvPicPr>
          <p:cNvPr id="1119990045" name=""/>
          <p:cNvPicPr>
            <a:picLocks noChangeAspect="1"/>
          </p:cNvPicPr>
          <p:nvPr/>
        </p:nvPicPr>
        <p:blipFill>
          <a:blip r:embed="rId4"/>
          <a:stretch/>
        </p:blipFill>
        <p:spPr bwMode="auto">
          <a:xfrm flipH="0" flipV="0">
            <a:off x="661729" y="1555255"/>
            <a:ext cx="10419019" cy="2392822"/>
          </a:xfrm>
          <a:prstGeom prst="rect">
            <a:avLst/>
          </a:prstGeom>
        </p:spPr>
      </p:pic>
      <p:sp>
        <p:nvSpPr>
          <p:cNvPr id="696153403" name=""/>
          <p:cNvSpPr txBox="1"/>
          <p:nvPr/>
        </p:nvSpPr>
        <p:spPr bwMode="auto">
          <a:xfrm flipH="0" flipV="0">
            <a:off x="1587499" y="4561416"/>
            <a:ext cx="4123975"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195764" indent="-195764">
              <a:buFont typeface="Arial"/>
              <a:buChar char="•"/>
              <a:defRPr/>
            </a:pPr>
            <a:r>
              <a:rPr sz="1800"/>
              <a:t>ISS orbit is successful with high payloads</a:t>
            </a:r>
            <a:endParaRPr sz="1800"/>
          </a:p>
          <a:p>
            <a:pPr marL="195764" indent="-195764">
              <a:buFont typeface="Arial"/>
              <a:buChar char="•"/>
              <a:defRPr/>
            </a:pPr>
            <a:r>
              <a:rPr sz="1800"/>
              <a:t>SSO is successful with low payloads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7"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Launch Success Yearly Trend</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972761D4-0A03-4F1D-88CB-7F494DBC6905}" type="slidenum">
              <a:rPr/>
              <a:t>23</a:t>
            </a:fld>
            <a:endParaRPr/>
          </a:p>
        </p:txBody>
      </p:sp>
      <p:pic>
        <p:nvPicPr>
          <p:cNvPr id="325251569" name=""/>
          <p:cNvPicPr>
            <a:picLocks noChangeAspect="1"/>
          </p:cNvPicPr>
          <p:nvPr/>
        </p:nvPicPr>
        <p:blipFill>
          <a:blip r:embed="rId4"/>
          <a:stretch/>
        </p:blipFill>
        <p:spPr bwMode="auto">
          <a:xfrm flipH="0" flipV="0">
            <a:off x="3207278" y="1493829"/>
            <a:ext cx="4486803" cy="3157015"/>
          </a:xfrm>
          <a:prstGeom prst="rect">
            <a:avLst/>
          </a:prstGeom>
        </p:spPr>
      </p:pic>
      <p:sp>
        <p:nvSpPr>
          <p:cNvPr id="659137082" name=""/>
          <p:cNvSpPr txBox="1"/>
          <p:nvPr/>
        </p:nvSpPr>
        <p:spPr bwMode="auto">
          <a:xfrm flipH="0" flipV="0">
            <a:off x="1725083" y="5185833"/>
            <a:ext cx="7822820"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200"/>
              <a:t>Success rate is increasing up to 2020, with small fluctuation in 2018</a:t>
            </a: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9"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All Launch Site Names</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07AF0264-C47C-4F11-B1E4-241BE0D2C640}" type="slidenum">
              <a:rPr/>
              <a:t>24</a:t>
            </a:fld>
            <a:endParaRPr/>
          </a:p>
        </p:txBody>
      </p:sp>
      <p:pic>
        <p:nvPicPr>
          <p:cNvPr id="1757199289" name=""/>
          <p:cNvPicPr>
            <a:picLocks noChangeAspect="1"/>
          </p:cNvPicPr>
          <p:nvPr/>
        </p:nvPicPr>
        <p:blipFill>
          <a:blip r:embed="rId4"/>
          <a:stretch/>
        </p:blipFill>
        <p:spPr bwMode="auto">
          <a:xfrm>
            <a:off x="3495674" y="2005012"/>
            <a:ext cx="5200650" cy="2847974"/>
          </a:xfrm>
          <a:prstGeom prst="rect">
            <a:avLst/>
          </a:prstGeom>
        </p:spPr>
      </p:pic>
      <p:sp>
        <p:nvSpPr>
          <p:cNvPr id="2098919525" name=""/>
          <p:cNvSpPr txBox="1"/>
          <p:nvPr/>
        </p:nvSpPr>
        <p:spPr bwMode="auto">
          <a:xfrm flipH="0" flipV="0">
            <a:off x="4254499" y="5111749"/>
            <a:ext cx="3311354"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400"/>
              <a:t>SpaceX has 4 launch sites</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41"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Launch Site Names Begin with 'CCA'</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31911646-FC06-4068-95D6-6FA7CD26EF08}" type="slidenum">
              <a:rPr/>
              <a:t>25</a:t>
            </a:fld>
            <a:endParaRPr/>
          </a:p>
        </p:txBody>
      </p:sp>
      <p:pic>
        <p:nvPicPr>
          <p:cNvPr id="479395017" name=""/>
          <p:cNvPicPr>
            <a:picLocks noChangeAspect="1"/>
          </p:cNvPicPr>
          <p:nvPr/>
        </p:nvPicPr>
        <p:blipFill>
          <a:blip r:embed="rId4"/>
          <a:stretch/>
        </p:blipFill>
        <p:spPr bwMode="auto">
          <a:xfrm flipH="0" flipV="0">
            <a:off x="2150003" y="1418166"/>
            <a:ext cx="8570912" cy="473604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4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Total Payload Mass</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5D2B60E2-93E2-4301-886C-04EEB47038CB}" type="slidenum">
              <a:rPr/>
              <a:t>26</a:t>
            </a:fld>
            <a:endParaRPr/>
          </a:p>
        </p:txBody>
      </p:sp>
      <p:pic>
        <p:nvPicPr>
          <p:cNvPr id="1383586846" name=""/>
          <p:cNvPicPr>
            <a:picLocks noChangeAspect="1"/>
          </p:cNvPicPr>
          <p:nvPr/>
        </p:nvPicPr>
        <p:blipFill>
          <a:blip r:embed="rId4"/>
          <a:stretch/>
        </p:blipFill>
        <p:spPr bwMode="auto">
          <a:xfrm>
            <a:off x="1576387" y="2409824"/>
            <a:ext cx="9039224" cy="2038349"/>
          </a:xfrm>
          <a:prstGeom prst="rect">
            <a:avLst/>
          </a:prstGeom>
        </p:spPr>
      </p:pic>
      <p:sp>
        <p:nvSpPr>
          <p:cNvPr id="94173334" name=""/>
          <p:cNvSpPr txBox="1"/>
          <p:nvPr/>
        </p:nvSpPr>
        <p:spPr bwMode="auto">
          <a:xfrm flipH="0" flipV="0">
            <a:off x="2243666" y="5185833"/>
            <a:ext cx="6783772"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400"/>
              <a:t>Total payload mass in kilograms for client NASA (CRS)</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45"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Average Payload Mass by F9 v1.1</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A3CC5C9E-DD61-437D-80D0-0534A883389E}" type="slidenum">
              <a:rPr/>
              <a:t>27</a:t>
            </a:fld>
            <a:endParaRPr/>
          </a:p>
        </p:txBody>
      </p:sp>
      <p:pic>
        <p:nvPicPr>
          <p:cNvPr id="1168420388" name=""/>
          <p:cNvPicPr>
            <a:picLocks noChangeAspect="1"/>
          </p:cNvPicPr>
          <p:nvPr/>
        </p:nvPicPr>
        <p:blipFill>
          <a:blip r:embed="rId4"/>
          <a:stretch/>
        </p:blipFill>
        <p:spPr bwMode="auto">
          <a:xfrm>
            <a:off x="1309687" y="2409824"/>
            <a:ext cx="9572625" cy="2038349"/>
          </a:xfrm>
          <a:prstGeom prst="rect">
            <a:avLst/>
          </a:prstGeom>
        </p:spPr>
      </p:pic>
      <p:sp>
        <p:nvSpPr>
          <p:cNvPr id="566106819" name=""/>
          <p:cNvSpPr txBox="1"/>
          <p:nvPr/>
        </p:nvSpPr>
        <p:spPr bwMode="auto">
          <a:xfrm flipH="0" flipV="0">
            <a:off x="2264833" y="4921249"/>
            <a:ext cx="6958646"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400"/>
              <a:t>Average payload mass in kilograms for booster F9 V1.1</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47"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First Successful Ground Landing Date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E3D14254-ACE6-4A27-909B-5AB9330F4C1B}" type="slidenum">
              <a:rPr/>
              <a:t>28</a:t>
            </a:fld>
            <a:endParaRPr/>
          </a:p>
        </p:txBody>
      </p:sp>
      <p:pic>
        <p:nvPicPr>
          <p:cNvPr id="1176953142" name=""/>
          <p:cNvPicPr>
            <a:picLocks noChangeAspect="1"/>
          </p:cNvPicPr>
          <p:nvPr/>
        </p:nvPicPr>
        <p:blipFill>
          <a:blip r:embed="rId4"/>
          <a:stretch/>
        </p:blipFill>
        <p:spPr bwMode="auto">
          <a:xfrm>
            <a:off x="990599" y="3950758"/>
            <a:ext cx="10210799" cy="2152649"/>
          </a:xfrm>
          <a:prstGeom prst="rect">
            <a:avLst/>
          </a:prstGeom>
        </p:spPr>
      </p:pic>
      <p:pic>
        <p:nvPicPr>
          <p:cNvPr id="448950587" name=""/>
          <p:cNvPicPr>
            <a:picLocks noChangeAspect="1"/>
          </p:cNvPicPr>
          <p:nvPr/>
        </p:nvPicPr>
        <p:blipFill>
          <a:blip r:embed="rId5"/>
          <a:stretch/>
        </p:blipFill>
        <p:spPr bwMode="auto">
          <a:xfrm>
            <a:off x="990599" y="1442508"/>
            <a:ext cx="10210799" cy="2152649"/>
          </a:xfrm>
          <a:prstGeom prst="rect">
            <a:avLst/>
          </a:prstGeom>
        </p:spPr>
      </p:pic>
      <p:sp>
        <p:nvSpPr>
          <p:cNvPr id="1147912530" name=""/>
          <p:cNvSpPr txBox="1"/>
          <p:nvPr/>
        </p:nvSpPr>
        <p:spPr bwMode="auto">
          <a:xfrm flipH="0" flipV="0">
            <a:off x="4900083" y="3624399"/>
            <a:ext cx="54226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800"/>
              <a:t>OR</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49"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62222"/>
          </a:bodyPr>
          <a:p>
            <a:pPr defTabSz="914400">
              <a:lnSpc>
                <a:spcPct val="90000"/>
              </a:lnSpc>
              <a:defRPr/>
            </a:pPr>
            <a:r>
              <a:rPr lang="en-US" sz="4000" b="0" strike="noStrike" spc="-1">
                <a:solidFill>
                  <a:srgbClr val="0B49CB"/>
                </a:solidFill>
                <a:latin typeface="Abadi"/>
                <a:ea typeface="IBM Plex Mono SemiBold"/>
              </a:rPr>
              <a:t>Successful Drone Ship Landing with Payload between 4000 and 6000</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F7778DED-2032-4275-93AF-0627CCE90C03}" type="slidenum">
              <a:rPr/>
              <a:t>29</a:t>
            </a:fld>
            <a:endParaRPr/>
          </a:p>
        </p:txBody>
      </p:sp>
      <p:pic>
        <p:nvPicPr>
          <p:cNvPr id="1365412075" name=""/>
          <p:cNvPicPr>
            <a:picLocks noChangeAspect="1"/>
          </p:cNvPicPr>
          <p:nvPr/>
        </p:nvPicPr>
        <p:blipFill>
          <a:blip r:embed="rId4"/>
          <a:stretch/>
        </p:blipFill>
        <p:spPr bwMode="auto">
          <a:xfrm>
            <a:off x="1166812" y="1871662"/>
            <a:ext cx="9858375" cy="31146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64" name="PlaceHolder 1"/>
          <p:cNvSpPr>
            <a:spLocks noGrp="1"/>
          </p:cNvSpPr>
          <p:nvPr>
            <p:ph type="sldNum" idx="38"/>
          </p:nvPr>
        </p:nvSpPr>
        <p:spPr bwMode="auto">
          <a:xfrm>
            <a:off x="8714880" y="6025680"/>
            <a:ext cx="2742480" cy="40104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tabLst>
                <a:tab pos="0" algn="l"/>
              </a:tabLst>
              <a:defRPr lang="en-US" sz="1600" b="0" strike="noStrike" spc="-1">
                <a:solidFill>
                  <a:srgbClr val="1C7DDB"/>
                </a:solidFill>
                <a:latin typeface="Abadi"/>
              </a:defRPr>
            </a:lvl1pPr>
          </a:lstStyle>
          <a:p>
            <a:pPr indent="0" algn="r" defTabSz="914400">
              <a:lnSpc>
                <a:spcPct val="100000"/>
              </a:lnSpc>
              <a:spcAft>
                <a:spcPts val="601"/>
              </a:spcAft>
              <a:buNone/>
              <a:tabLst>
                <a:tab pos="0" algn="l"/>
              </a:tabLst>
              <a:defRPr/>
            </a:pPr>
            <a:fld id="{A08B8907-7DED-4F27-B521-64B81D11D53E}"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65" name="Content Placeholder 2"/>
          <p:cNvSpPr/>
          <p:nvPr/>
        </p:nvSpPr>
        <p:spPr bwMode="auto">
          <a:xfrm flipH="0" flipV="0">
            <a:off x="959040" y="2684880"/>
            <a:ext cx="4017240" cy="505238"/>
          </a:xfrm>
          <a:prstGeom prst="rect">
            <a:avLst/>
          </a:prstGeom>
          <a:noFill/>
          <a:ln w="0">
            <a:noFill/>
          </a:ln>
        </p:spPr>
        <p:style>
          <a:lnRef idx="0"/>
          <a:fillRef idx="0"/>
          <a:effectRef idx="0"/>
          <a:fontRef idx="minor"/>
        </p:style>
        <p:txBody>
          <a:bodyPr vertOverflow="overflow" horzOverflow="overflow" vert="horz" wrap="square" lIns="90000" tIns="45000" rIns="90000" bIns="45000" numCol="1" spcCol="0" rtlCol="0" fromWordArt="0" anchor="t" anchorCtr="0" forceAA="0" upright="0" compatLnSpc="0">
            <a:normAutofit fontScale="40000" lnSpcReduction="12000"/>
          </a:bodyPr>
          <a:p>
            <a:pPr defTabSz="914400">
              <a:lnSpc>
                <a:spcPct val="100000"/>
              </a:lnSpc>
              <a:spcBef>
                <a:spcPts val="1400"/>
              </a:spcBef>
              <a:defRPr/>
            </a:pP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endParaRPr lang="en-ZA" sz="2200" b="0" strike="noStrike" spc="-1">
              <a:solidFill>
                <a:srgbClr val="000000"/>
              </a:solidFill>
              <a:latin typeface="Arial"/>
            </a:endParaRPr>
          </a:p>
        </p:txBody>
      </p:sp>
      <p:sp>
        <p:nvSpPr>
          <p:cNvPr id="66"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Executive Summary</a:t>
            </a:r>
            <a:endParaRPr lang="en-ZA" sz="4000" b="0" strike="noStrike" spc="-1">
              <a:solidFill>
                <a:srgbClr val="000000"/>
              </a:solidFill>
              <a:latin typeface="Arial"/>
            </a:endParaRPr>
          </a:p>
        </p:txBody>
      </p:sp>
      <p:sp>
        <p:nvSpPr>
          <p:cNvPr id="1777513844" name=""/>
          <p:cNvSpPr txBox="1"/>
          <p:nvPr/>
        </p:nvSpPr>
        <p:spPr bwMode="auto">
          <a:xfrm flipH="0" flipV="0">
            <a:off x="768317" y="1587499"/>
            <a:ext cx="5271042" cy="2438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800" b="0" i="0" u="none" strike="noStrike" cap="none" spc="0">
                <a:solidFill>
                  <a:schemeClr val="accent3">
                    <a:lumMod val="25000"/>
                  </a:schemeClr>
                </a:solidFill>
                <a:latin typeface="Abadi"/>
                <a:ea typeface="Abadi"/>
                <a:cs typeface="Abadi"/>
              </a:rPr>
              <a:t>Summary of methodologies</a:t>
            </a:r>
            <a:endParaRPr lang="en-US" sz="4800" b="0" i="0" u="none" strike="noStrike" cap="none" spc="0">
              <a:solidFill>
                <a:schemeClr val="accent3">
                  <a:lumMod val="25000"/>
                </a:schemeClr>
              </a:solidFill>
              <a:latin typeface="Times New Roman"/>
              <a:cs typeface="Times New Roman"/>
            </a:endParaRPr>
          </a:p>
          <a:p>
            <a:pPr>
              <a:defRPr/>
            </a:pPr>
            <a:endParaRPr lang="en-US" sz="14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Data collection</a:t>
            </a:r>
            <a:endParaRPr lang="en-US" sz="1600" b="0" i="0" u="none" strike="noStrike" cap="none" spc="0">
              <a:solidFill>
                <a:srgbClr val="000000"/>
              </a:solidFill>
              <a:latin typeface="Calibri"/>
              <a:ea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Data wrangling</a:t>
            </a:r>
            <a:endParaRPr lang="en-US" sz="16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Exploratory Data Analysis with Data Visualization</a:t>
            </a:r>
            <a:endParaRPr lang="en-US" sz="16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Exploratory Data Analysis with SQL</a:t>
            </a:r>
            <a:endParaRPr lang="en-US" sz="16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Building an interactive map with Folium</a:t>
            </a:r>
            <a:endParaRPr lang="en-US" sz="16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Building a Dashboard with Plotly Dash</a:t>
            </a:r>
            <a:endParaRPr lang="en-US" sz="16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Predictive analysis </a:t>
            </a:r>
            <a:endParaRPr/>
          </a:p>
        </p:txBody>
      </p:sp>
      <p:sp>
        <p:nvSpPr>
          <p:cNvPr id="157568337" name=""/>
          <p:cNvSpPr txBox="1"/>
          <p:nvPr/>
        </p:nvSpPr>
        <p:spPr bwMode="auto">
          <a:xfrm flipH="0" flipV="0">
            <a:off x="6027480" y="1587499"/>
            <a:ext cx="3840753" cy="13262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800" b="0" i="0" u="none" strike="noStrike" cap="none" spc="0">
                <a:solidFill>
                  <a:schemeClr val="accent3">
                    <a:lumMod val="25000"/>
                  </a:schemeClr>
                </a:solidFill>
                <a:latin typeface="Abadi"/>
                <a:ea typeface="Abadi"/>
                <a:cs typeface="Abadi"/>
              </a:rPr>
              <a:t>Summary of all results</a:t>
            </a:r>
            <a:endParaRPr lang="en-US" sz="2800" b="0" i="0" u="none" strike="noStrike" cap="none" spc="0">
              <a:solidFill>
                <a:schemeClr val="accent3">
                  <a:lumMod val="25000"/>
                </a:schemeClr>
              </a:solidFill>
              <a:latin typeface="Times New Roman"/>
              <a:cs typeface="Times New Roman"/>
            </a:endParaRPr>
          </a:p>
          <a:p>
            <a:pPr>
              <a:defRPr/>
            </a:pPr>
            <a:endParaRPr lang="en-US" sz="1100" b="0" i="0" u="none" strike="noStrike" cap="none" spc="0">
              <a:solidFill>
                <a:schemeClr val="accent3">
                  <a:lumMod val="25000"/>
                </a:schemeClr>
              </a:solidFill>
              <a:latin typeface="Times New Roman"/>
              <a:cs typeface="Times New Roman"/>
            </a:endParaRPr>
          </a:p>
          <a:p>
            <a:pPr marL="239821" indent="-239821">
              <a:buFont typeface="Arial"/>
              <a:buChar char="•"/>
              <a:defRPr/>
            </a:pPr>
            <a:r>
              <a:rPr lang="en-US" sz="1400" b="0" i="0" u="none" strike="noStrike" cap="none" spc="0">
                <a:solidFill>
                  <a:schemeClr val="accent3">
                    <a:lumMod val="25000"/>
                  </a:schemeClr>
                </a:solidFill>
                <a:latin typeface="Abadi"/>
                <a:ea typeface="Abadi"/>
                <a:cs typeface="Abadi"/>
              </a:rPr>
              <a:t>Exploratory Data Analysis results</a:t>
            </a:r>
            <a:endParaRPr lang="en-US" sz="1400" b="0" i="0" u="none" strike="noStrike" cap="none" spc="0">
              <a:solidFill>
                <a:schemeClr val="accent3">
                  <a:lumMod val="25000"/>
                </a:schemeClr>
              </a:solidFill>
              <a:latin typeface="Abadi"/>
              <a:cs typeface="Abadi"/>
            </a:endParaRPr>
          </a:p>
          <a:p>
            <a:pPr marL="239821" indent="-239821">
              <a:buFont typeface="Arial"/>
              <a:buChar char="•"/>
              <a:defRPr/>
            </a:pPr>
            <a:r>
              <a:rPr lang="en-US" sz="1400" b="0" i="0" u="none" strike="noStrike" cap="none" spc="0">
                <a:solidFill>
                  <a:schemeClr val="accent3">
                    <a:lumMod val="25000"/>
                  </a:schemeClr>
                </a:solidFill>
                <a:latin typeface="Abadi"/>
                <a:ea typeface="Abadi"/>
                <a:cs typeface="Abadi"/>
              </a:rPr>
              <a:t>Interactive analytics demo in screenshots</a:t>
            </a:r>
            <a:endParaRPr lang="en-US" sz="1400" b="0" i="0" u="none" strike="noStrike" cap="none" spc="0">
              <a:solidFill>
                <a:schemeClr val="accent3">
                  <a:lumMod val="25000"/>
                </a:schemeClr>
              </a:solidFill>
              <a:latin typeface="Abadi"/>
              <a:cs typeface="Abadi"/>
            </a:endParaRPr>
          </a:p>
          <a:p>
            <a:pPr marL="239821" indent="-239821">
              <a:buFont typeface="Arial"/>
              <a:buChar char="•"/>
              <a:defRPr/>
            </a:pPr>
            <a:r>
              <a:rPr lang="en-US" sz="1400" b="0" i="0" u="none" strike="noStrike" cap="none" spc="0">
                <a:solidFill>
                  <a:schemeClr val="accent3">
                    <a:lumMod val="25000"/>
                  </a:schemeClr>
                </a:solidFill>
                <a:latin typeface="Abadi"/>
                <a:ea typeface="Abadi"/>
                <a:cs typeface="Abadi"/>
              </a:rPr>
              <a:t>Predictive analysis results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1"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71666"/>
          </a:bodyPr>
          <a:p>
            <a:pPr defTabSz="914400">
              <a:lnSpc>
                <a:spcPct val="90000"/>
              </a:lnSpc>
              <a:defRPr/>
            </a:pPr>
            <a:r>
              <a:rPr lang="en-US" sz="4000" b="0" strike="noStrike" spc="-1">
                <a:solidFill>
                  <a:srgbClr val="0B49CB"/>
                </a:solidFill>
                <a:latin typeface="Abadi"/>
                <a:ea typeface="IBM Plex Mono SemiBold"/>
              </a:rPr>
              <a:t>Total Number of Successful and Failure Mission Outcomes</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54DB4796-ADAF-4BF7-8802-CB61CACB5D02}" type="slidenum">
              <a:rPr/>
              <a:t>30</a:t>
            </a:fld>
            <a:endParaRPr/>
          </a:p>
        </p:txBody>
      </p:sp>
      <p:pic>
        <p:nvPicPr>
          <p:cNvPr id="1417975795" name=""/>
          <p:cNvPicPr>
            <a:picLocks noChangeAspect="1"/>
          </p:cNvPicPr>
          <p:nvPr/>
        </p:nvPicPr>
        <p:blipFill>
          <a:blip r:embed="rId4"/>
          <a:stretch/>
        </p:blipFill>
        <p:spPr bwMode="auto">
          <a:xfrm>
            <a:off x="1904999" y="2019299"/>
            <a:ext cx="8381999" cy="28193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Boosters Carried Maximum Payload</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E63AD557-2B14-4EE0-8E50-B404B40AADCE}" type="slidenum">
              <a:rPr/>
              <a:t>31</a:t>
            </a:fld>
            <a:endParaRPr/>
          </a:p>
        </p:txBody>
      </p:sp>
      <p:pic>
        <p:nvPicPr>
          <p:cNvPr id="588665677" name=""/>
          <p:cNvPicPr>
            <a:picLocks noChangeAspect="1"/>
          </p:cNvPicPr>
          <p:nvPr/>
        </p:nvPicPr>
        <p:blipFill>
          <a:blip r:embed="rId4"/>
          <a:stretch/>
        </p:blipFill>
        <p:spPr bwMode="auto">
          <a:xfrm>
            <a:off x="1022092" y="1603904"/>
            <a:ext cx="10010774" cy="47720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5"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2015 Launch Records</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63454B84-D9F1-4EFE-B3F0-77B3290DB80C}" type="slidenum">
              <a:rPr/>
              <a:t>32</a:t>
            </a:fld>
            <a:endParaRPr/>
          </a:p>
        </p:txBody>
      </p:sp>
      <p:pic>
        <p:nvPicPr>
          <p:cNvPr id="786554791" name=""/>
          <p:cNvPicPr>
            <a:picLocks noChangeAspect="1"/>
          </p:cNvPicPr>
          <p:nvPr/>
        </p:nvPicPr>
        <p:blipFill>
          <a:blip r:embed="rId4"/>
          <a:stretch/>
        </p:blipFill>
        <p:spPr bwMode="auto">
          <a:xfrm>
            <a:off x="1090612" y="1981199"/>
            <a:ext cx="10010774" cy="289559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7"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70000"/>
          </a:bodyPr>
          <a:p>
            <a:pPr defTabSz="914400">
              <a:lnSpc>
                <a:spcPct val="90000"/>
              </a:lnSpc>
              <a:defRPr/>
            </a:pPr>
            <a:r>
              <a:rPr lang="en-US" sz="4000" b="0" strike="noStrike" spc="-1">
                <a:solidFill>
                  <a:srgbClr val="0B49CB"/>
                </a:solidFill>
                <a:latin typeface="Abadi"/>
                <a:ea typeface="IBM Plex Mono SemiBold"/>
              </a:rPr>
              <a:t>Rank Landing Outcomes Between 2010-06-04 and 2017-03-20</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F337292B-518D-4B8C-9A5B-E238C26FE0C3}" type="slidenum">
              <a:rPr/>
              <a:t>33</a:t>
            </a:fld>
            <a:endParaRPr/>
          </a:p>
        </p:txBody>
      </p:sp>
      <p:pic>
        <p:nvPicPr>
          <p:cNvPr id="467021144" name=""/>
          <p:cNvPicPr>
            <a:picLocks noChangeAspect="1"/>
          </p:cNvPicPr>
          <p:nvPr/>
        </p:nvPicPr>
        <p:blipFill>
          <a:blip r:embed="rId4"/>
          <a:stretch/>
        </p:blipFill>
        <p:spPr bwMode="auto">
          <a:xfrm>
            <a:off x="953029" y="1654694"/>
            <a:ext cx="10010774" cy="47720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8" name="TextBox 6"/>
          <p:cNvSpPr/>
          <p:nvPr/>
        </p:nvSpPr>
        <p:spPr bwMode="auto">
          <a:xfrm>
            <a:off x="811440" y="2529720"/>
            <a:ext cx="1031040" cy="363960"/>
          </a:xfrm>
          <a:prstGeom prst="rect">
            <a:avLst/>
          </a:prstGeom>
          <a:solidFill>
            <a:srgbClr val="0948CB"/>
          </a:solidFill>
          <a:ln w="0">
            <a:noFill/>
          </a:ln>
        </p:spPr>
        <p:style>
          <a:lnRef idx="0"/>
          <a:fillRef idx="0"/>
          <a:effectRef idx="0"/>
          <a:fontRef idx="minor"/>
        </p:style>
        <p:txBody>
          <a:bodyPr wrap="none" lIns="90000" tIns="45000" rIns="90000" bIns="45000" anchor="t">
            <a:spAutoFit/>
          </a:bodyPr>
          <a:p>
            <a:pPr defTabSz="914400">
              <a:lnSpc>
                <a:spcPct val="100000"/>
              </a:lnSpc>
              <a:defRPr/>
            </a:pPr>
            <a:r>
              <a:rPr lang="en-US" sz="1800" b="0" strike="noStrike" spc="-1">
                <a:solidFill>
                  <a:schemeClr val="lt1"/>
                </a:solidFill>
                <a:latin typeface="Calibri"/>
              </a:rPr>
              <a:t>Section 3</a:t>
            </a:r>
            <a:endParaRPr lang="en-ZA" sz="1800" b="0" strike="noStrike" spc="-1">
              <a:solidFill>
                <a:srgbClr val="FFFFFF"/>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0"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All launch sites on a map</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7AF06107-6482-45D5-8FED-B0C0B840A089}" type="slidenum">
              <a:rPr/>
              <a:t>35</a:t>
            </a:fld>
            <a:endParaRPr/>
          </a:p>
        </p:txBody>
      </p:sp>
      <p:pic>
        <p:nvPicPr>
          <p:cNvPr id="393673257" name=""/>
          <p:cNvPicPr>
            <a:picLocks noChangeAspect="1"/>
          </p:cNvPicPr>
          <p:nvPr/>
        </p:nvPicPr>
        <p:blipFill>
          <a:blip r:embed="rId4"/>
          <a:stretch/>
        </p:blipFill>
        <p:spPr bwMode="auto">
          <a:xfrm flipH="0" flipV="0">
            <a:off x="3132137" y="1796090"/>
            <a:ext cx="4838737" cy="381730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2" name="Title 1"/>
          <p:cNvSpPr/>
          <p:nvPr/>
        </p:nvSpPr>
        <p:spPr bwMode="auto">
          <a:xfrm>
            <a:off x="770040" y="538560"/>
            <a:ext cx="10514880" cy="548280"/>
          </a:xfrm>
          <a:prstGeom prst="rect">
            <a:avLst/>
          </a:prstGeom>
          <a:noFill/>
          <a:ln w="0">
            <a:noFill/>
          </a:ln>
        </p:spPr>
        <p:style>
          <a:lnRef idx="0"/>
          <a:fillRef idx="0"/>
          <a:effectRef idx="0"/>
          <a:fontRef idx="minor"/>
        </p:style>
        <p:txBody>
          <a:bodyPr vertOverflow="overflow" horzOverflow="overflow" vert="horz" wrap="square" lIns="90000" tIns="45000" rIns="90000" bIns="45000" numCol="1" spcCol="0" rtlCol="0" fromWordArt="0" anchor="ctr" anchorCtr="0" forceAA="0" upright="0" compatLnSpc="0">
            <a:normAutofit/>
          </a:bodyPr>
          <a:p>
            <a:pPr defTabSz="914400">
              <a:lnSpc>
                <a:spcPct val="90000"/>
              </a:lnSpc>
              <a:defRPr/>
            </a:pPr>
            <a:r>
              <a:rPr lang="en-US" sz="2800" b="0" i="0" u="none" strike="noStrike" cap="none" spc="0">
                <a:solidFill>
                  <a:srgbClr val="0B49CB"/>
                </a:solidFill>
                <a:latin typeface="Abadi"/>
                <a:ea typeface="Abadi"/>
                <a:cs typeface="Abadi"/>
              </a:rPr>
              <a:t>Colour-labeled launch markers on the map</a:t>
            </a:r>
            <a:endParaRPr lang="en-ZA" sz="36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F68BD4E9-0508-4143-8C34-8A06F15608D7}" type="slidenum">
              <a:rPr/>
              <a:t>36</a:t>
            </a:fld>
            <a:endParaRPr/>
          </a:p>
        </p:txBody>
      </p:sp>
      <p:pic>
        <p:nvPicPr>
          <p:cNvPr id="293268775" name=""/>
          <p:cNvPicPr>
            <a:picLocks noChangeAspect="1"/>
          </p:cNvPicPr>
          <p:nvPr/>
        </p:nvPicPr>
        <p:blipFill>
          <a:blip r:embed="rId4"/>
          <a:stretch/>
        </p:blipFill>
        <p:spPr bwMode="auto">
          <a:xfrm flipH="0" flipV="0">
            <a:off x="1715583" y="1559576"/>
            <a:ext cx="5040389" cy="3107673"/>
          </a:xfrm>
          <a:prstGeom prst="rect">
            <a:avLst/>
          </a:prstGeom>
        </p:spPr>
      </p:pic>
      <p:sp>
        <p:nvSpPr>
          <p:cNvPr id="1927541744" name=""/>
          <p:cNvSpPr txBox="1"/>
          <p:nvPr/>
        </p:nvSpPr>
        <p:spPr bwMode="auto">
          <a:xfrm flipH="0" flipV="0">
            <a:off x="2042290" y="4911708"/>
            <a:ext cx="4386975"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800"/>
              <a:t>Green markers represent successful launches</a:t>
            </a:r>
            <a:endParaRPr sz="1800"/>
          </a:p>
          <a:p>
            <a:pPr>
              <a:defRPr/>
            </a:pPr>
            <a:r>
              <a:rPr sz="1800"/>
              <a:t>Red ones represent failed ones</a:t>
            </a:r>
            <a:endParaRPr/>
          </a:p>
        </p:txBody>
      </p:sp>
      <p:sp>
        <p:nvSpPr>
          <p:cNvPr id="1013355967" name=""/>
          <p:cNvSpPr/>
          <p:nvPr/>
        </p:nvSpPr>
        <p:spPr bwMode="auto">
          <a:xfrm flipH="0" flipV="0">
            <a:off x="5696274" y="4473574"/>
            <a:ext cx="222249" cy="47623"/>
          </a:xfrm>
          <a:prstGeom prst="rect">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4"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Proximities of launch site KSC LC-39A</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0EDEDA7E-5EFC-4DC9-A149-2692BEE0F6CA}" type="slidenum">
              <a:rPr/>
              <a:t>37</a:t>
            </a:fld>
            <a:endParaRPr/>
          </a:p>
        </p:txBody>
      </p:sp>
      <p:pic>
        <p:nvPicPr>
          <p:cNvPr id="2064566613" name=""/>
          <p:cNvPicPr>
            <a:picLocks noChangeAspect="1"/>
          </p:cNvPicPr>
          <p:nvPr/>
        </p:nvPicPr>
        <p:blipFill>
          <a:blip r:embed="rId4"/>
          <a:stretch/>
        </p:blipFill>
        <p:spPr bwMode="auto">
          <a:xfrm flipH="0" flipV="0">
            <a:off x="2172380" y="1573846"/>
            <a:ext cx="7095476" cy="4160883"/>
          </a:xfrm>
          <a:prstGeom prst="rect">
            <a:avLst/>
          </a:prstGeom>
        </p:spPr>
      </p:pic>
      <p:sp>
        <p:nvSpPr>
          <p:cNvPr id="2028397276" name=""/>
          <p:cNvSpPr/>
          <p:nvPr/>
        </p:nvSpPr>
        <p:spPr bwMode="auto">
          <a:xfrm flipH="0" flipV="0">
            <a:off x="7676208" y="5576093"/>
            <a:ext cx="341311" cy="99218"/>
          </a:xfrm>
          <a:prstGeom prst="rect">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5" name="TextBox 1"/>
          <p:cNvSpPr/>
          <p:nvPr/>
        </p:nvSpPr>
        <p:spPr bwMode="auto">
          <a:xfrm>
            <a:off x="811440" y="2529720"/>
            <a:ext cx="1031040" cy="363960"/>
          </a:xfrm>
          <a:prstGeom prst="rect">
            <a:avLst/>
          </a:prstGeom>
          <a:solidFill>
            <a:srgbClr val="0948CB"/>
          </a:solidFill>
          <a:ln w="0">
            <a:noFill/>
          </a:ln>
        </p:spPr>
        <p:style>
          <a:lnRef idx="0"/>
          <a:fillRef idx="0"/>
          <a:effectRef idx="0"/>
          <a:fontRef idx="minor"/>
        </p:style>
        <p:txBody>
          <a:bodyPr wrap="none" lIns="90000" tIns="45000" rIns="90000" bIns="45000" anchor="t">
            <a:spAutoFit/>
          </a:bodyPr>
          <a:p>
            <a:pPr defTabSz="914400">
              <a:lnSpc>
                <a:spcPct val="100000"/>
              </a:lnSpc>
              <a:defRPr/>
            </a:pPr>
            <a:r>
              <a:rPr lang="en-US" sz="1800" b="0" strike="noStrike" spc="-1">
                <a:solidFill>
                  <a:schemeClr val="lt1"/>
                </a:solidFill>
                <a:latin typeface="Calibri"/>
              </a:rPr>
              <a:t>Section 4</a:t>
            </a:r>
            <a:endParaRPr lang="en-ZA" sz="1800" b="0" strike="noStrike" spc="-1">
              <a:solidFill>
                <a:srgbClr val="FFFFFF"/>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7"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Launch success per launch site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117143F5-89CE-4556-8A96-0D8791BC0E80}" type="slidenum">
              <a:rPr/>
              <a:t>39</a:t>
            </a:fld>
            <a:endParaRPr/>
          </a:p>
        </p:txBody>
      </p:sp>
      <p:pic>
        <p:nvPicPr>
          <p:cNvPr id="1067880864" name=""/>
          <p:cNvPicPr>
            <a:picLocks noChangeAspect="1"/>
          </p:cNvPicPr>
          <p:nvPr/>
        </p:nvPicPr>
        <p:blipFill>
          <a:blip r:embed="rId4"/>
          <a:stretch/>
        </p:blipFill>
        <p:spPr bwMode="auto">
          <a:xfrm flipH="0" flipV="0">
            <a:off x="2619374" y="1489903"/>
            <a:ext cx="7272374" cy="503472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67" name="PlaceHolder 1"/>
          <p:cNvSpPr>
            <a:spLocks noGrp="1"/>
          </p:cNvSpPr>
          <p:nvPr>
            <p:ph type="sldNum" idx="39"/>
          </p:nvPr>
        </p:nvSpPr>
        <p:spPr bwMode="auto">
          <a:xfrm>
            <a:off x="8714880" y="6025680"/>
            <a:ext cx="2742480" cy="40104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tabLst>
                <a:tab pos="0" algn="l"/>
              </a:tabLst>
              <a:defRPr lang="en-US" sz="1600" b="0" strike="noStrike" spc="-1">
                <a:solidFill>
                  <a:srgbClr val="1C7DDB"/>
                </a:solidFill>
                <a:latin typeface="Abadi"/>
              </a:defRPr>
            </a:lvl1pPr>
          </a:lstStyle>
          <a:p>
            <a:pPr indent="0" algn="r" defTabSz="914400">
              <a:lnSpc>
                <a:spcPct val="100000"/>
              </a:lnSpc>
              <a:spcAft>
                <a:spcPts val="601"/>
              </a:spcAft>
              <a:buNone/>
              <a:tabLst>
                <a:tab pos="0" algn="l"/>
              </a:tabLst>
              <a:defRPr/>
            </a:pPr>
            <a:fld id="{D38F0B24-27A6-4A66-9F34-E7783AE5EBD1}"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68" name="Title 1"/>
          <p:cNvSpPr/>
          <p:nvPr/>
        </p:nvSpPr>
        <p:spPr bwMode="auto">
          <a:xfrm>
            <a:off x="828000" y="538560"/>
            <a:ext cx="105292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Introduction</a:t>
            </a:r>
            <a:endParaRPr lang="en-ZA" sz="4000" b="0" strike="noStrike" spc="-1">
              <a:solidFill>
                <a:srgbClr val="000000"/>
              </a:solidFill>
              <a:latin typeface="Arial"/>
            </a:endParaRPr>
          </a:p>
        </p:txBody>
      </p:sp>
      <p:sp>
        <p:nvSpPr>
          <p:cNvPr id="69" name="Content Placeholder 2"/>
          <p:cNvSpPr/>
          <p:nvPr/>
        </p:nvSpPr>
        <p:spPr bwMode="auto">
          <a:xfrm flipH="0" flipV="0">
            <a:off x="958679" y="1676095"/>
            <a:ext cx="8710413" cy="4491340"/>
          </a:xfrm>
          <a:prstGeom prst="rect">
            <a:avLst/>
          </a:prstGeom>
          <a:noFill/>
          <a:ln w="0">
            <a:noFill/>
          </a:ln>
        </p:spPr>
        <p:style>
          <a:lnRef idx="0"/>
          <a:fillRef idx="0"/>
          <a:effectRef idx="0"/>
          <a:fontRef idx="minor"/>
        </p:style>
        <p:txBody>
          <a:bodyPr vertOverflow="overflow" horzOverflow="overflow" vert="horz" wrap="square" lIns="90000" tIns="45000" rIns="90000" bIns="45000" numCol="1" spcCol="0" rtlCol="0" fromWordArt="0" anchor="t" anchorCtr="0" forceAA="0" upright="0" compatLnSpc="0">
            <a:normAutofit fontScale="95000" lnSpcReduction="1000"/>
          </a:bodyPr>
          <a:p>
            <a:pPr marL="228600" indent="-228600" defTabSz="914400">
              <a:lnSpc>
                <a:spcPct val="90000"/>
              </a:lnSpc>
              <a:spcBef>
                <a:spcPts val="1400"/>
              </a:spcBef>
              <a:buClr>
                <a:srgbClr val="292929"/>
              </a:buClr>
              <a:buFont typeface="Arial"/>
              <a:buChar char="•"/>
              <a:defRPr/>
            </a:pPr>
            <a:r>
              <a:rPr lang="en-US" sz="2200" b="0" strike="noStrike" spc="-1">
                <a:solidFill>
                  <a:schemeClr val="accent3">
                    <a:lumMod val="25000"/>
                  </a:schemeClr>
                </a:solidFill>
                <a:latin typeface="DejaVu Sans"/>
                <a:ea typeface="DejaVu Sans"/>
                <a:cs typeface="DejaVu Sans"/>
              </a:rPr>
              <a:t>Project background and context</a:t>
            </a:r>
            <a:endParaRPr sz="2200" b="0" strike="noStrike" spc="0">
              <a:solidFill>
                <a:schemeClr val="accent3">
                  <a:lumMod val="25000"/>
                </a:schemeClr>
              </a:solidFill>
              <a:latin typeface="DejaVu Sans"/>
              <a:cs typeface="DejaVu Sans"/>
            </a:endParaRPr>
          </a:p>
          <a:p>
            <a:pPr defTabSz="914400">
              <a:lnSpc>
                <a:spcPct val="90000"/>
              </a:lnSpc>
              <a:spcBef>
                <a:spcPts val="1399"/>
              </a:spcBef>
              <a:defRPr/>
            </a:pPr>
            <a:r>
              <a:rPr sz="1600" b="0" i="0" u="none">
                <a:solidFill>
                  <a:schemeClr val="tx1"/>
                </a:solidFill>
                <a:latin typeface="DejaVu Sans"/>
                <a:ea typeface="DejaVu Sans"/>
                <a:cs typeface="DejaVu Sans"/>
              </a:rPr>
              <a:t>SpaceX is a leading company that makes space travel more affordable. They offer Falcon 9 rocket launches at a competitive price of $62 million, which is significantly cheaper than other providers who charge upwards of $165 million per launch. One reason for this cost savings is that SpaceX is able to reuse the first stage of their rockets. By analyzing whether the first stage will land, we can estimate the overall cost of a launch. To make this prediction, we'll use publicly available data and machine learning models.</a:t>
            </a:r>
            <a:endParaRPr sz="2200" b="0" strike="noStrike" spc="0">
              <a:solidFill>
                <a:srgbClr val="000000"/>
              </a:solidFill>
              <a:latin typeface="DejaVu Sans"/>
              <a:cs typeface="DejaVu Sans"/>
            </a:endParaRPr>
          </a:p>
          <a:p>
            <a:pPr marL="228600" indent="-228600" defTabSz="914400">
              <a:lnSpc>
                <a:spcPct val="90000"/>
              </a:lnSpc>
              <a:spcBef>
                <a:spcPts val="1400"/>
              </a:spcBef>
              <a:buClr>
                <a:srgbClr val="292929"/>
              </a:buClr>
              <a:buFont typeface="Arial"/>
              <a:buChar char="•"/>
              <a:defRPr/>
            </a:pPr>
            <a:r>
              <a:rPr lang="en-US" sz="2200" b="0" strike="noStrike" spc="-1">
                <a:solidFill>
                  <a:schemeClr val="accent3">
                    <a:lumMod val="25000"/>
                  </a:schemeClr>
                </a:solidFill>
                <a:latin typeface="DejaVu Sans"/>
                <a:ea typeface="DejaVu Sans"/>
                <a:cs typeface="DejaVu Sans"/>
              </a:rPr>
              <a:t>Answers to problems we need to find</a:t>
            </a:r>
            <a:endParaRPr sz="2200" b="0" strike="noStrike" spc="0">
              <a:solidFill>
                <a:schemeClr val="accent3">
                  <a:lumMod val="25000"/>
                </a:schemeClr>
              </a:solidFill>
              <a:latin typeface="DejaVu Sans"/>
              <a:cs typeface="DejaVu Sans"/>
            </a:endParaRPr>
          </a:p>
          <a:p>
            <a:pPr defTabSz="914400">
              <a:lnSpc>
                <a:spcPct val="90000"/>
              </a:lnSpc>
              <a:spcBef>
                <a:spcPts val="1399"/>
              </a:spcBef>
              <a:defRPr/>
            </a:pPr>
            <a:r>
              <a:rPr lang="en-ZA" sz="1600" b="0" strike="noStrike" spc="0">
                <a:solidFill>
                  <a:schemeClr val="accent3">
                    <a:lumMod val="25000"/>
                  </a:schemeClr>
                </a:solidFill>
                <a:latin typeface="DejaVu Sans"/>
                <a:ea typeface="DejaVu Sans"/>
                <a:cs typeface="DejaVu Sans"/>
              </a:rPr>
              <a:t>How the variables in the collected data affect the rocket launch result?</a:t>
            </a:r>
            <a:endParaRPr lang="en-ZA" sz="1600" b="0" strike="noStrike" spc="0">
              <a:solidFill>
                <a:schemeClr val="accent3">
                  <a:lumMod val="25000"/>
                </a:schemeClr>
              </a:solidFill>
              <a:latin typeface="DejaVu Sans"/>
              <a:ea typeface="DejaVu Sans"/>
              <a:cs typeface="DejaVu Sans"/>
            </a:endParaRPr>
          </a:p>
          <a:p>
            <a:pPr defTabSz="914400">
              <a:lnSpc>
                <a:spcPct val="90000"/>
              </a:lnSpc>
              <a:spcBef>
                <a:spcPts val="1399"/>
              </a:spcBef>
              <a:defRPr/>
            </a:pPr>
            <a:r>
              <a:rPr lang="en-ZA" sz="1600" b="0" strike="noStrike" spc="0">
                <a:solidFill>
                  <a:schemeClr val="accent3">
                    <a:lumMod val="25000"/>
                  </a:schemeClr>
                </a:solidFill>
                <a:latin typeface="DejaVu Sans"/>
                <a:ea typeface="DejaVu Sans"/>
                <a:cs typeface="DejaVu Sans"/>
              </a:rPr>
              <a:t>What is the trend of rocket launch results?</a:t>
            </a:r>
            <a:endParaRPr lang="en-ZA" sz="1600" b="0" strike="noStrike" spc="0">
              <a:solidFill>
                <a:schemeClr val="accent3">
                  <a:lumMod val="25000"/>
                </a:schemeClr>
              </a:solidFill>
              <a:latin typeface="DejaVu Sans"/>
              <a:ea typeface="DejaVu Sans"/>
              <a:cs typeface="DejaVu Sans"/>
            </a:endParaRPr>
          </a:p>
          <a:p>
            <a:pPr defTabSz="914400">
              <a:lnSpc>
                <a:spcPct val="90000"/>
              </a:lnSpc>
              <a:spcBef>
                <a:spcPts val="1399"/>
              </a:spcBef>
              <a:defRPr/>
            </a:pPr>
            <a:r>
              <a:rPr lang="en-ZA" sz="1600" b="0" strike="noStrike" spc="0">
                <a:solidFill>
                  <a:schemeClr val="accent3">
                    <a:lumMod val="25000"/>
                  </a:schemeClr>
                </a:solidFill>
                <a:latin typeface="DejaVu Sans"/>
                <a:ea typeface="DejaVu Sans"/>
                <a:cs typeface="DejaVu Sans"/>
              </a:rPr>
              <a:t>What algorithm to use for classification?</a:t>
            </a:r>
            <a:endParaRPr lang="en-ZA" sz="1600" b="0" strike="noStrike" spc="0">
              <a:solidFill>
                <a:schemeClr val="accent3">
                  <a:lumMod val="25000"/>
                </a:schemeClr>
              </a:solidFill>
              <a:latin typeface="Abadi"/>
            </a:endParaRPr>
          </a:p>
          <a:p>
            <a:pPr defTabSz="914400">
              <a:lnSpc>
                <a:spcPct val="90000"/>
              </a:lnSpc>
              <a:spcBef>
                <a:spcPts val="1399"/>
              </a:spcBef>
              <a:defRPr/>
            </a:pPr>
            <a:endParaRPr lang="en-ZA" sz="2200" b="0" strike="noStrike" spc="0">
              <a:solidFill>
                <a:schemeClr val="accent3">
                  <a:lumMod val="25000"/>
                </a:schemeClr>
              </a:solidFill>
              <a:latin typeface="Abadi"/>
            </a:endParaRPr>
          </a:p>
          <a:p>
            <a:pPr defTabSz="914400">
              <a:lnSpc>
                <a:spcPct val="90000"/>
              </a:lnSpc>
              <a:spcBef>
                <a:spcPts val="1399"/>
              </a:spcBef>
              <a:defRPr/>
            </a:pPr>
            <a:endParaRPr lang="en-ZA" sz="2200" b="0" strike="noStrike" spc="0">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9"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KSC LC-39A</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D8ABFC63-28C7-4192-B4D1-E60D0686F096}" type="slidenum">
              <a:rPr/>
              <a:t>40</a:t>
            </a:fld>
            <a:endParaRPr/>
          </a:p>
        </p:txBody>
      </p:sp>
      <p:pic>
        <p:nvPicPr>
          <p:cNvPr id="1752283265" name=""/>
          <p:cNvPicPr>
            <a:picLocks noChangeAspect="1"/>
          </p:cNvPicPr>
          <p:nvPr/>
        </p:nvPicPr>
        <p:blipFill>
          <a:blip r:embed="rId4"/>
          <a:stretch/>
        </p:blipFill>
        <p:spPr bwMode="auto">
          <a:xfrm flipH="0" flipV="0">
            <a:off x="2031999" y="1444624"/>
            <a:ext cx="7268986" cy="50323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1"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Payload mass success rate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6691C763-6473-433B-8B35-226EDB25A782}" type="slidenum">
              <a:rPr/>
              <a:t>41</a:t>
            </a:fld>
            <a:endParaRPr/>
          </a:p>
        </p:txBody>
      </p:sp>
      <p:pic>
        <p:nvPicPr>
          <p:cNvPr id="310669385" name=""/>
          <p:cNvPicPr>
            <a:picLocks noChangeAspect="1"/>
          </p:cNvPicPr>
          <p:nvPr/>
        </p:nvPicPr>
        <p:blipFill>
          <a:blip r:embed="rId4"/>
          <a:stretch/>
        </p:blipFill>
        <p:spPr bwMode="auto">
          <a:xfrm flipH="0" flipV="0">
            <a:off x="770040" y="1462263"/>
            <a:ext cx="6210073" cy="1308645"/>
          </a:xfrm>
          <a:prstGeom prst="rect">
            <a:avLst/>
          </a:prstGeom>
        </p:spPr>
      </p:pic>
      <p:pic>
        <p:nvPicPr>
          <p:cNvPr id="1530902831" name=""/>
          <p:cNvPicPr>
            <a:picLocks noChangeAspect="1"/>
          </p:cNvPicPr>
          <p:nvPr/>
        </p:nvPicPr>
        <p:blipFill>
          <a:blip r:embed="rId5"/>
          <a:stretch/>
        </p:blipFill>
        <p:spPr bwMode="auto">
          <a:xfrm flipH="0" flipV="0">
            <a:off x="770040" y="2875137"/>
            <a:ext cx="6210073" cy="1393793"/>
          </a:xfrm>
          <a:prstGeom prst="rect">
            <a:avLst/>
          </a:prstGeom>
        </p:spPr>
      </p:pic>
      <p:pic>
        <p:nvPicPr>
          <p:cNvPr id="1257770246" name=""/>
          <p:cNvPicPr>
            <a:picLocks noChangeAspect="1"/>
          </p:cNvPicPr>
          <p:nvPr/>
        </p:nvPicPr>
        <p:blipFill>
          <a:blip r:embed="rId6"/>
          <a:stretch/>
        </p:blipFill>
        <p:spPr bwMode="auto">
          <a:xfrm flipH="0" flipV="0">
            <a:off x="770040" y="4342126"/>
            <a:ext cx="6210073" cy="1615327"/>
          </a:xfrm>
          <a:prstGeom prst="rect">
            <a:avLst/>
          </a:prstGeom>
        </p:spPr>
      </p:pic>
      <p:sp>
        <p:nvSpPr>
          <p:cNvPr id="332432278" name=""/>
          <p:cNvSpPr txBox="1"/>
          <p:nvPr/>
        </p:nvSpPr>
        <p:spPr bwMode="auto">
          <a:xfrm flipH="0" flipV="0">
            <a:off x="7353879" y="1872386"/>
            <a:ext cx="3304655"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Payloads between 5000 and 7000 kg are the most successful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2" name="TextBox 1"/>
          <p:cNvSpPr/>
          <p:nvPr/>
        </p:nvSpPr>
        <p:spPr bwMode="auto">
          <a:xfrm>
            <a:off x="811440" y="2529720"/>
            <a:ext cx="1031040" cy="363960"/>
          </a:xfrm>
          <a:prstGeom prst="rect">
            <a:avLst/>
          </a:prstGeom>
          <a:solidFill>
            <a:srgbClr val="0948CB"/>
          </a:solidFill>
          <a:ln w="0">
            <a:noFill/>
          </a:ln>
        </p:spPr>
        <p:style>
          <a:lnRef idx="0"/>
          <a:fillRef idx="0"/>
          <a:effectRef idx="0"/>
          <a:fontRef idx="minor"/>
        </p:style>
        <p:txBody>
          <a:bodyPr wrap="none" lIns="90000" tIns="45000" rIns="90000" bIns="45000" anchor="t">
            <a:spAutoFit/>
          </a:bodyPr>
          <a:p>
            <a:pPr defTabSz="914400">
              <a:lnSpc>
                <a:spcPct val="100000"/>
              </a:lnSpc>
              <a:defRPr/>
            </a:pPr>
            <a:r>
              <a:rPr lang="en-US" sz="1800" b="0" strike="noStrike" spc="-1">
                <a:solidFill>
                  <a:schemeClr val="lt1"/>
                </a:solidFill>
                <a:latin typeface="Calibri"/>
              </a:rPr>
              <a:t>Section 5</a:t>
            </a:r>
            <a:endParaRPr lang="en-ZA" sz="1800" b="0" strike="noStrike" spc="-1">
              <a:solidFill>
                <a:srgbClr val="FFFFFF"/>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4"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Classification Accuracy</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48F97FF5-DB41-46EA-8F24-C0FC39EE2455}" type="slidenum">
              <a:rPr/>
              <a:t>43</a:t>
            </a:fld>
            <a:endParaRPr/>
          </a:p>
        </p:txBody>
      </p:sp>
      <p:sp>
        <p:nvSpPr>
          <p:cNvPr id="1784743518" name=""/>
          <p:cNvSpPr txBox="1"/>
          <p:nvPr/>
        </p:nvSpPr>
        <p:spPr bwMode="auto">
          <a:xfrm flipH="0" flipV="0">
            <a:off x="770040" y="1463552"/>
            <a:ext cx="4708105"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800"/>
              <a:t>The test sample is very small</a:t>
            </a:r>
            <a:endParaRPr sz="1800"/>
          </a:p>
          <a:p>
            <a:pPr>
              <a:defRPr/>
            </a:pPr>
            <a:r>
              <a:rPr sz="1800"/>
              <a:t>The most appropriate model is the Decision Tree</a:t>
            </a:r>
            <a:endParaRPr/>
          </a:p>
        </p:txBody>
      </p:sp>
      <p:pic>
        <p:nvPicPr>
          <p:cNvPr id="775048623" name=""/>
          <p:cNvPicPr>
            <a:picLocks noChangeAspect="1"/>
          </p:cNvPicPr>
          <p:nvPr/>
        </p:nvPicPr>
        <p:blipFill>
          <a:blip r:embed="rId4"/>
          <a:stretch/>
        </p:blipFill>
        <p:spPr bwMode="auto">
          <a:xfrm flipH="0" flipV="0">
            <a:off x="2317542" y="2103992"/>
            <a:ext cx="6321207" cy="406244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6"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Confusion Matrix</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12B33A62-0A5F-4066-9BED-CE8A3D5C1798}" type="slidenum">
              <a:rPr/>
              <a:t>44</a:t>
            </a:fld>
            <a:endParaRPr/>
          </a:p>
        </p:txBody>
      </p:sp>
      <p:pic>
        <p:nvPicPr>
          <p:cNvPr id="3938766" name=""/>
          <p:cNvPicPr>
            <a:picLocks noChangeAspect="1"/>
          </p:cNvPicPr>
          <p:nvPr/>
        </p:nvPicPr>
        <p:blipFill>
          <a:blip r:embed="rId4"/>
          <a:stretch/>
        </p:blipFill>
        <p:spPr bwMode="auto">
          <a:xfrm>
            <a:off x="555367" y="1799358"/>
            <a:ext cx="10944225" cy="40385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7" name="PlaceHolder 1"/>
          <p:cNvSpPr>
            <a:spLocks noGrp="1"/>
          </p:cNvSpPr>
          <p:nvPr>
            <p:ph/>
          </p:nvPr>
        </p:nvSpPr>
        <p:spPr bwMode="auto">
          <a:xfrm flipH="0" flipV="0">
            <a:off x="770039" y="1874880"/>
            <a:ext cx="10098005" cy="4350600"/>
          </a:xfrm>
          <a:prstGeom prst="rect">
            <a:avLst/>
          </a:prstGeom>
          <a:noFill/>
          <a:ln w="0">
            <a:noFill/>
          </a:ln>
        </p:spPr>
        <p:txBody>
          <a:bodyPr lIns="90000" tIns="45000" rIns="90000" bIns="45000" anchor="t">
            <a:normAutofit/>
          </a:bodyPr>
          <a:p>
            <a:pPr marL="217793" indent="-217793">
              <a:buFont typeface="Arial"/>
              <a:buChar char="•"/>
              <a:defRPr/>
            </a:pPr>
            <a:r>
              <a:rPr sz="1800" b="0" i="0" u="none">
                <a:solidFill>
                  <a:srgbClr val="000000"/>
                </a:solidFill>
                <a:latin typeface="Times New Roman"/>
                <a:ea typeface="Times New Roman"/>
                <a:cs typeface="Times New Roman"/>
              </a:rPr>
              <a:t>Decision Tree Model is the top choice for predicting launch outcomes.</a:t>
            </a:r>
            <a:endParaRPr sz="1800" b="0" i="0" u="none">
              <a:solidFill>
                <a:srgbClr val="000000"/>
              </a:solidFill>
              <a:latin typeface="Times New Roman"/>
              <a:ea typeface="Times New Roman"/>
              <a:cs typeface="Times New Roman"/>
            </a:endParaRPr>
          </a:p>
          <a:p>
            <a:pPr marL="217793" indent="-217793">
              <a:buFont typeface="Arial"/>
              <a:buChar char="•"/>
              <a:defRPr/>
            </a:pPr>
            <a:r>
              <a:rPr sz="1800" b="0" i="0" u="none">
                <a:solidFill>
                  <a:srgbClr val="000000"/>
                </a:solidFill>
                <a:latin typeface="Times New Roman"/>
                <a:ea typeface="Times New Roman"/>
                <a:cs typeface="Times New Roman"/>
              </a:rPr>
              <a:t>Low-payload launches tend to perform better than those with heavier payloads.</a:t>
            </a: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Most launch sites are located near the Equator and along the coast.</a:t>
            </a: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Launch success rates have been increasing over the years.</a:t>
            </a: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Kennedy Space Center LC-39A has the highest success rate among all launch sites.</a:t>
            </a: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Orbits ES-L1, GEO, HEO, and SSO have achieved very good success rates.</a:t>
            </a:r>
            <a:endParaRPr/>
          </a:p>
        </p:txBody>
      </p:sp>
      <p:sp>
        <p:nvSpPr>
          <p:cNvPr id="178"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Conclusions</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CB0C70CD-AD31-40BF-9D27-DE37F895DD46}" type="slidenum">
              <a:rPr/>
              <a:t>45</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0" name="PlaceHolder 1"/>
          <p:cNvSpPr>
            <a:spLocks noGrp="1"/>
          </p:cNvSpPr>
          <p:nvPr>
            <p:ph type="sldNum" idx="40"/>
          </p:nvPr>
        </p:nvSpPr>
        <p:spPr bwMode="auto">
          <a:xfrm>
            <a:off x="944892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15D1BC8C-DB00-4E17-9674-F815F3A18078}" type="slidenum">
              <a:rPr lang="en-US" sz="1600" b="0" strike="noStrike" spc="-1">
                <a:solidFill>
                  <a:srgbClr val="1C7DDB"/>
                </a:solidFill>
                <a:latin typeface="Abadi"/>
              </a:rPr>
              <a:t>&lt;number&gt;</a:t>
            </a:fld>
            <a:endParaRPr lang="en-ZA" sz="1600" b="0" strike="noStrike" spc="-1">
              <a:solidFill>
                <a:srgbClr val="FFFFFF"/>
              </a:solidFill>
              <a:latin typeface="Times New Roman"/>
            </a:endParaRPr>
          </a:p>
        </p:txBody>
      </p:sp>
      <p:sp>
        <p:nvSpPr>
          <p:cNvPr id="71" name="TextBox 1"/>
          <p:cNvSpPr/>
          <p:nvPr/>
        </p:nvSpPr>
        <p:spPr bwMode="auto">
          <a:xfrm>
            <a:off x="778680" y="2812680"/>
            <a:ext cx="1031040" cy="363960"/>
          </a:xfrm>
          <a:prstGeom prst="rect">
            <a:avLst/>
          </a:prstGeom>
          <a:solidFill>
            <a:srgbClr val="0948CB"/>
          </a:solidFill>
          <a:ln w="0">
            <a:noFill/>
          </a:ln>
        </p:spPr>
        <p:style>
          <a:lnRef idx="0"/>
          <a:fillRef idx="0"/>
          <a:effectRef idx="0"/>
          <a:fontRef idx="minor"/>
        </p:style>
        <p:txBody>
          <a:bodyPr wrap="none" lIns="90000" tIns="45000" rIns="90000" bIns="45000" anchor="t">
            <a:spAutoFit/>
          </a:bodyPr>
          <a:p>
            <a:pPr defTabSz="914400">
              <a:lnSpc>
                <a:spcPct val="100000"/>
              </a:lnSpc>
              <a:defRPr/>
            </a:pPr>
            <a:r>
              <a:rPr lang="en-US" sz="1800" b="0" strike="noStrike" spc="-1">
                <a:solidFill>
                  <a:schemeClr val="lt1"/>
                </a:solidFill>
                <a:latin typeface="Calibri"/>
              </a:rPr>
              <a:t>Section 1</a:t>
            </a:r>
            <a:endParaRPr lang="en-ZA" sz="1800" b="0" strike="noStrike" spc="-1">
              <a:solidFill>
                <a:srgbClr val="FFFFFF"/>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2" name="Content Placeholder 2"/>
          <p:cNvSpPr/>
          <p:nvPr/>
        </p:nvSpPr>
        <p:spPr bwMode="auto">
          <a:xfrm>
            <a:off x="770040" y="1580759"/>
            <a:ext cx="10104120" cy="5211000"/>
          </a:xfrm>
          <a:prstGeom prst="rect">
            <a:avLst/>
          </a:prstGeom>
          <a:noFill/>
          <a:ln w="0">
            <a:noFill/>
          </a:ln>
        </p:spPr>
        <p:style>
          <a:lnRef idx="0"/>
          <a:fillRef idx="0"/>
          <a:effectRef idx="0"/>
          <a:fontRef idx="minor"/>
        </p:style>
        <p:txBody>
          <a:bodyPr vertOverflow="overflow" horzOverflow="overflow" vert="horz" wrap="square" lIns="90000" tIns="45000" rIns="90000" bIns="45000" numCol="1" spcCol="0" rtlCol="0" fromWordArt="0" anchor="t" anchorCtr="0" forceAA="0" upright="0" compatLnSpc="0">
            <a:normAutofit fontScale="25000" lnSpcReduction="15000"/>
          </a:bodyPr>
          <a:p>
            <a:pPr defTabSz="914400">
              <a:lnSpc>
                <a:spcPct val="120000"/>
              </a:lnSpc>
              <a:spcBef>
                <a:spcPts val="1400"/>
              </a:spcBef>
              <a:tabLst>
                <a:tab pos="0" algn="l"/>
              </a:tabLst>
              <a:defRPr/>
            </a:pPr>
            <a:r>
              <a:rPr lang="en-US" sz="7200" b="0" strike="noStrike" spc="-1">
                <a:solidFill>
                  <a:srgbClr val="0B49CB"/>
                </a:solidFill>
                <a:latin typeface="DejaVu Sans"/>
                <a:ea typeface="DejaVu Sans"/>
                <a:cs typeface="DejaVu Sans"/>
              </a:rPr>
              <a:t>Executive Summary</a:t>
            </a:r>
            <a:endParaRPr sz="7200" b="0" strike="noStrike" spc="-1">
              <a:solidFill>
                <a:srgbClr val="000000"/>
              </a:solidFill>
              <a:latin typeface="DejaVu Sans"/>
              <a:cs typeface="DejaVu Sans"/>
            </a:endParaRPr>
          </a:p>
          <a:p>
            <a:pPr marL="228600" indent="-228600" defTabSz="914400">
              <a:lnSpc>
                <a:spcPct val="120000"/>
              </a:lnSpc>
              <a:spcBef>
                <a:spcPts val="1400"/>
              </a:spcBef>
              <a:buClr>
                <a:srgbClr val="292929"/>
              </a:buClr>
              <a:buFont typeface="Arial"/>
              <a:buChar char="•"/>
              <a:tabLst>
                <a:tab pos="0" algn="l"/>
              </a:tabLst>
              <a:defRPr/>
            </a:pPr>
            <a:r>
              <a:rPr lang="en-US" sz="7200" b="0" strike="noStrike" spc="-1">
                <a:solidFill>
                  <a:schemeClr val="accent3">
                    <a:lumMod val="25000"/>
                  </a:schemeClr>
                </a:solidFill>
                <a:latin typeface="DejaVu Sans"/>
                <a:ea typeface="DejaVu Sans"/>
                <a:cs typeface="DejaVu Sans"/>
              </a:rPr>
              <a:t>Data collection methodology:</a:t>
            </a:r>
            <a:endParaRPr sz="7200" b="0" strike="noStrike" spc="-1">
              <a:solidFill>
                <a:srgbClr val="000000"/>
              </a:solidFill>
              <a:latin typeface="DejaVu Sans"/>
              <a:cs typeface="DejaVu Sans"/>
            </a:endParaRPr>
          </a:p>
          <a:p>
            <a:pPr marL="685800" lvl="1" indent="-228600" defTabSz="914400">
              <a:lnSpc>
                <a:spcPct val="120000"/>
              </a:lnSpc>
              <a:spcBef>
                <a:spcPts val="1400"/>
              </a:spcBef>
              <a:buClr>
                <a:srgbClr val="767171"/>
              </a:buClr>
              <a:buFont typeface="Arial"/>
              <a:buChar char="•"/>
              <a:tabLst>
                <a:tab pos="0" algn="l"/>
              </a:tabLst>
              <a:defRPr/>
            </a:pPr>
            <a:r>
              <a:rPr lang="en-US" sz="4800" b="0" strike="noStrike" spc="-1">
                <a:solidFill>
                  <a:schemeClr val="lt2">
                    <a:lumMod val="50000"/>
                  </a:schemeClr>
                </a:solidFill>
                <a:latin typeface="DejaVu Sans"/>
                <a:ea typeface="DejaVu Sans"/>
                <a:cs typeface="DejaVu Sans"/>
              </a:rPr>
              <a:t>By using Space X  REST API</a:t>
            </a:r>
            <a:endParaRPr sz="4800" b="0" strike="noStrike" spc="-1">
              <a:solidFill>
                <a:srgbClr val="000000"/>
              </a:solidFill>
              <a:latin typeface="DejaVu Sans"/>
              <a:cs typeface="DejaVu Sans"/>
            </a:endParaRPr>
          </a:p>
          <a:p>
            <a:pPr marL="685800" lvl="1" indent="-228600" defTabSz="914400">
              <a:lnSpc>
                <a:spcPct val="120000"/>
              </a:lnSpc>
              <a:spcBef>
                <a:spcPts val="1400"/>
              </a:spcBef>
              <a:buClr>
                <a:srgbClr val="767171"/>
              </a:buClr>
              <a:buFont typeface="Arial"/>
              <a:buChar char="•"/>
              <a:tabLst>
                <a:tab pos="0" algn="l"/>
              </a:tabLst>
              <a:defRPr/>
            </a:pPr>
            <a:r>
              <a:rPr lang="en-US" sz="4800" b="0" strike="noStrike" spc="-1">
                <a:solidFill>
                  <a:schemeClr val="lt2">
                    <a:lumMod val="50000"/>
                  </a:schemeClr>
                </a:solidFill>
                <a:latin typeface="DejaVu Sans"/>
                <a:ea typeface="DejaVu Sans"/>
                <a:cs typeface="DejaVu Sans"/>
              </a:rPr>
              <a:t>By scraping Wikipedia</a:t>
            </a:r>
            <a:endParaRPr sz="4800" b="0" strike="noStrike" spc="-1">
              <a:solidFill>
                <a:srgbClr val="000000"/>
              </a:solidFill>
              <a:latin typeface="DejaVu Sans"/>
              <a:cs typeface="DejaVu Sans"/>
            </a:endParaRPr>
          </a:p>
          <a:p>
            <a:pPr marL="228600" indent="-228600" defTabSz="914400">
              <a:lnSpc>
                <a:spcPct val="120000"/>
              </a:lnSpc>
              <a:spcBef>
                <a:spcPts val="1400"/>
              </a:spcBef>
              <a:buClr>
                <a:srgbClr val="292929"/>
              </a:buClr>
              <a:buFont typeface="Arial"/>
              <a:buChar char="•"/>
              <a:tabLst>
                <a:tab pos="0" algn="l"/>
              </a:tabLst>
              <a:defRPr/>
            </a:pPr>
            <a:r>
              <a:rPr lang="en-US" sz="7200" b="0" strike="noStrike" spc="-1">
                <a:solidFill>
                  <a:schemeClr val="accent3">
                    <a:lumMod val="25000"/>
                  </a:schemeClr>
                </a:solidFill>
                <a:latin typeface="DejaVu Sans"/>
                <a:ea typeface="DejaVu Sans"/>
                <a:cs typeface="DejaVu Sans"/>
              </a:rPr>
              <a:t>Perform data wrangling</a:t>
            </a:r>
            <a:endParaRPr sz="7200" b="0" strike="noStrike" spc="-1">
              <a:solidFill>
                <a:srgbClr val="000000"/>
              </a:solidFill>
              <a:latin typeface="DejaVu Sans"/>
              <a:cs typeface="DejaVu Sans"/>
            </a:endParaRPr>
          </a:p>
          <a:p>
            <a:pPr marL="685800" lvl="1" indent="-228600" defTabSz="914400">
              <a:lnSpc>
                <a:spcPct val="120000"/>
              </a:lnSpc>
              <a:spcBef>
                <a:spcPts val="1400"/>
              </a:spcBef>
              <a:buClr>
                <a:srgbClr val="767171"/>
              </a:buClr>
              <a:buFont typeface="Arial"/>
              <a:buChar char="•"/>
              <a:tabLst>
                <a:tab pos="0" algn="l"/>
              </a:tabLst>
              <a:defRPr/>
            </a:pPr>
            <a:r>
              <a:rPr lang="en-US" sz="4800" b="0" strike="noStrike" spc="-1">
                <a:solidFill>
                  <a:schemeClr val="lt2">
                    <a:lumMod val="50000"/>
                  </a:schemeClr>
                </a:solidFill>
                <a:latin typeface="DejaVu Sans"/>
                <a:ea typeface="DejaVu Sans"/>
                <a:cs typeface="DejaVu Sans"/>
              </a:rPr>
              <a:t>The data was filtered and cleaned up</a:t>
            </a:r>
            <a:endParaRPr sz="4800" b="0" strike="noStrike" spc="-1">
              <a:solidFill>
                <a:srgbClr val="000000"/>
              </a:solidFill>
              <a:latin typeface="DejaVu Sans"/>
              <a:cs typeface="DejaVu Sans"/>
            </a:endParaRPr>
          </a:p>
          <a:p>
            <a:pPr marL="685800" lvl="1" indent="-228600" defTabSz="914400">
              <a:lnSpc>
                <a:spcPct val="120000"/>
              </a:lnSpc>
              <a:spcBef>
                <a:spcPts val="1400"/>
              </a:spcBef>
              <a:buClr>
                <a:srgbClr val="767171"/>
              </a:buClr>
              <a:buFont typeface="Arial"/>
              <a:buChar char="•"/>
              <a:tabLst>
                <a:tab pos="0" algn="l"/>
              </a:tabLst>
              <a:defRPr/>
            </a:pPr>
            <a:r>
              <a:rPr lang="en-US" sz="4800" b="0" strike="noStrike" spc="-1">
                <a:solidFill>
                  <a:schemeClr val="lt2">
                    <a:lumMod val="50000"/>
                  </a:schemeClr>
                </a:solidFill>
                <a:latin typeface="DejaVu Sans"/>
                <a:ea typeface="DejaVu Sans"/>
                <a:cs typeface="DejaVu Sans"/>
              </a:rPr>
              <a:t>Missing values were replaced</a:t>
            </a:r>
            <a:endParaRPr sz="4800" b="0" strike="noStrike" spc="-1">
              <a:solidFill>
                <a:srgbClr val="000000"/>
              </a:solidFill>
              <a:latin typeface="DejaVu Sans"/>
              <a:cs typeface="DejaVu Sans"/>
            </a:endParaRPr>
          </a:p>
          <a:p>
            <a:pPr marL="228600" indent="-228600" defTabSz="914400">
              <a:lnSpc>
                <a:spcPct val="120000"/>
              </a:lnSpc>
              <a:spcBef>
                <a:spcPts val="1400"/>
              </a:spcBef>
              <a:buClr>
                <a:srgbClr val="292929"/>
              </a:buClr>
              <a:buFont typeface="Arial"/>
              <a:buChar char="•"/>
              <a:tabLst>
                <a:tab pos="0" algn="l"/>
              </a:tabLst>
              <a:defRPr/>
            </a:pPr>
            <a:r>
              <a:rPr lang="en-US" sz="7200" b="0" strike="noStrike" spc="-1">
                <a:solidFill>
                  <a:schemeClr val="accent3">
                    <a:lumMod val="25000"/>
                  </a:schemeClr>
                </a:solidFill>
                <a:latin typeface="DejaVu Sans"/>
                <a:ea typeface="DejaVu Sans"/>
                <a:cs typeface="DejaVu Sans"/>
              </a:rPr>
              <a:t>Perform exploratory data analysis (EDA) using visualization and SQL</a:t>
            </a:r>
            <a:endParaRPr sz="7200" b="0" strike="noStrike" spc="-1">
              <a:solidFill>
                <a:srgbClr val="000000"/>
              </a:solidFill>
              <a:latin typeface="DejaVu Sans"/>
              <a:cs typeface="DejaVu Sans"/>
            </a:endParaRPr>
          </a:p>
          <a:p>
            <a:pPr marL="228600" indent="-228600" defTabSz="914400">
              <a:lnSpc>
                <a:spcPct val="120000"/>
              </a:lnSpc>
              <a:spcBef>
                <a:spcPts val="1400"/>
              </a:spcBef>
              <a:buClr>
                <a:srgbClr val="292929"/>
              </a:buClr>
              <a:buFont typeface="Arial"/>
              <a:buChar char="•"/>
              <a:tabLst>
                <a:tab pos="0" algn="l"/>
              </a:tabLst>
              <a:defRPr/>
            </a:pPr>
            <a:r>
              <a:rPr lang="en-US" sz="7200" b="0" strike="noStrike" spc="-1">
                <a:solidFill>
                  <a:schemeClr val="accent3">
                    <a:lumMod val="25000"/>
                  </a:schemeClr>
                </a:solidFill>
                <a:latin typeface="DejaVu Sans"/>
                <a:ea typeface="DejaVu Sans"/>
                <a:cs typeface="DejaVu Sans"/>
              </a:rPr>
              <a:t>Perform interactive visual analytics using Folium and Plotly Dash</a:t>
            </a:r>
            <a:endParaRPr sz="7200" b="0" strike="noStrike" spc="-1">
              <a:solidFill>
                <a:srgbClr val="000000"/>
              </a:solidFill>
              <a:latin typeface="DejaVu Sans"/>
              <a:cs typeface="DejaVu Sans"/>
            </a:endParaRPr>
          </a:p>
          <a:p>
            <a:pPr marL="228600" indent="-228600" defTabSz="914400">
              <a:lnSpc>
                <a:spcPct val="120000"/>
              </a:lnSpc>
              <a:spcBef>
                <a:spcPts val="1400"/>
              </a:spcBef>
              <a:buClr>
                <a:srgbClr val="292929"/>
              </a:buClr>
              <a:buFont typeface="Arial"/>
              <a:buChar char="•"/>
              <a:tabLst>
                <a:tab pos="0" algn="l"/>
              </a:tabLst>
              <a:defRPr/>
            </a:pPr>
            <a:r>
              <a:rPr lang="en-US" sz="7200" b="0" strike="noStrike" spc="-1">
                <a:solidFill>
                  <a:schemeClr val="accent3">
                    <a:lumMod val="25000"/>
                  </a:schemeClr>
                </a:solidFill>
                <a:latin typeface="DejaVu Sans"/>
                <a:ea typeface="DejaVu Sans"/>
                <a:cs typeface="DejaVu Sans"/>
              </a:rPr>
              <a:t>Perform predictive analysis using classification models</a:t>
            </a:r>
            <a:endParaRPr sz="7200" b="0" strike="noStrike" spc="-1">
              <a:solidFill>
                <a:srgbClr val="000000"/>
              </a:solidFill>
              <a:latin typeface="DejaVu Sans"/>
              <a:cs typeface="DejaVu Sans"/>
            </a:endParaRPr>
          </a:p>
          <a:p>
            <a:pPr marL="685800" lvl="1" indent="-228600" defTabSz="914400">
              <a:lnSpc>
                <a:spcPct val="120000"/>
              </a:lnSpc>
              <a:spcBef>
                <a:spcPts val="1400"/>
              </a:spcBef>
              <a:buClr>
                <a:srgbClr val="767171"/>
              </a:buClr>
              <a:buFont typeface="Arial"/>
              <a:buChar char="•"/>
              <a:tabLst>
                <a:tab pos="0" algn="l"/>
              </a:tabLst>
              <a:defRPr/>
            </a:pPr>
            <a:r>
              <a:rPr lang="en-US" sz="4800" b="0" strike="noStrike" spc="-1">
                <a:solidFill>
                  <a:schemeClr val="lt2">
                    <a:lumMod val="50000"/>
                  </a:schemeClr>
                </a:solidFill>
                <a:latin typeface="DejaVu Sans"/>
                <a:ea typeface="DejaVu Sans"/>
                <a:cs typeface="DejaVu Sans"/>
              </a:rPr>
              <a:t>Classification models were build, tuned, evaluated</a:t>
            </a:r>
            <a:endParaRPr lang="en-ZA" sz="7600" b="0" strike="noStrike" spc="-1">
              <a:solidFill>
                <a:srgbClr val="000000"/>
              </a:solidFill>
              <a:latin typeface="Arial"/>
            </a:endParaRPr>
          </a:p>
          <a:p>
            <a:pPr defTabSz="914400">
              <a:lnSpc>
                <a:spcPct val="120000"/>
              </a:lnSpc>
              <a:spcBef>
                <a:spcPts val="1400"/>
              </a:spcBef>
              <a:tabLst>
                <a:tab pos="0" algn="l"/>
              </a:tabLst>
              <a:defRPr/>
            </a:pPr>
            <a:endParaRPr lang="en-ZA" sz="8800" b="0" strike="noStrike" spc="-1">
              <a:solidFill>
                <a:srgbClr val="000000"/>
              </a:solidFill>
              <a:latin typeface="Arial"/>
            </a:endParaRPr>
          </a:p>
          <a:p>
            <a:pPr defTabSz="914400">
              <a:lnSpc>
                <a:spcPct val="100000"/>
              </a:lnSpc>
              <a:spcBef>
                <a:spcPts val="1400"/>
              </a:spcBef>
              <a:tabLst>
                <a:tab pos="0" algn="l"/>
              </a:tabLst>
              <a:defRPr/>
            </a:pPr>
            <a:endParaRPr lang="en-ZA" sz="2200" b="0" strike="noStrike" spc="-1">
              <a:solidFill>
                <a:srgbClr val="000000"/>
              </a:solidFill>
              <a:latin typeface="Arial"/>
            </a:endParaRPr>
          </a:p>
          <a:p>
            <a:pPr defTabSz="914400">
              <a:lnSpc>
                <a:spcPct val="100000"/>
              </a:lnSpc>
              <a:spcBef>
                <a:spcPts val="1400"/>
              </a:spcBef>
              <a:tabLst>
                <a:tab pos="0" algn="l"/>
              </a:tabLst>
              <a:defRPr/>
            </a:pPr>
            <a:endParaRPr lang="en-ZA" sz="2200" b="0" strike="noStrike" spc="-1">
              <a:solidFill>
                <a:srgbClr val="000000"/>
              </a:solidFill>
              <a:latin typeface="Arial"/>
            </a:endParaRPr>
          </a:p>
          <a:p>
            <a:pPr defTabSz="914400">
              <a:lnSpc>
                <a:spcPct val="100000"/>
              </a:lnSpc>
              <a:spcBef>
                <a:spcPts val="1400"/>
              </a:spcBef>
              <a:tabLst>
                <a:tab pos="0" algn="l"/>
              </a:tabLst>
              <a:defRPr/>
            </a:pPr>
            <a:endParaRPr lang="en-ZA" sz="2200" b="0" strike="noStrike" spc="-1">
              <a:solidFill>
                <a:srgbClr val="000000"/>
              </a:solidFill>
              <a:latin typeface="Arial"/>
            </a:endParaRPr>
          </a:p>
          <a:p>
            <a:pPr defTabSz="914400">
              <a:lnSpc>
                <a:spcPct val="100000"/>
              </a:lnSpc>
              <a:spcBef>
                <a:spcPts val="1400"/>
              </a:spcBef>
              <a:tabLst>
                <a:tab pos="0" algn="l"/>
              </a:tabLst>
              <a:defRPr/>
            </a:pPr>
            <a:endParaRPr lang="en-ZA" sz="2200" b="0" strike="noStrike" spc="-1">
              <a:solidFill>
                <a:srgbClr val="000000"/>
              </a:solidFill>
              <a:latin typeface="Arial"/>
            </a:endParaRPr>
          </a:p>
        </p:txBody>
      </p:sp>
      <p:sp>
        <p:nvSpPr>
          <p:cNvPr id="7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Methodology</a:t>
            </a:r>
            <a:endParaRPr lang="en-ZA" sz="4000" b="0" strike="noStrike" spc="-1">
              <a:solidFill>
                <a:srgbClr val="000000"/>
              </a:solidFill>
              <a:latin typeface="Arial"/>
            </a:endParaRPr>
          </a:p>
        </p:txBody>
      </p:sp>
      <p:sp>
        <p:nvSpPr>
          <p:cNvPr id="2" name="PlaceHolder 1"/>
          <p:cNvSpPr>
            <a:spLocks noGrp="1"/>
          </p:cNvSpPr>
          <p:nvPr>
            <p:ph type="sldNum" idx="1"/>
          </p:nvPr>
        </p:nvSpPr>
        <p:spPr bwMode="auto"/>
        <p:txBody>
          <a:bodyPr/>
          <a:p>
            <a:pPr>
              <a:defRPr/>
            </a:pPr>
            <a:fld id="{055D9BEB-3DBF-40D6-BABD-1D8393EA1CB2}" type="slidenum">
              <a:rPr/>
              <a:t>6</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4" name="PlaceHolder 1"/>
          <p:cNvSpPr>
            <a:spLocks noGrp="1"/>
          </p:cNvSpPr>
          <p:nvPr>
            <p:ph/>
          </p:nvPr>
        </p:nvSpPr>
        <p:spPr bwMode="auto">
          <a:xfrm>
            <a:off x="770040" y="1825560"/>
            <a:ext cx="10514880" cy="4350600"/>
          </a:xfrm>
          <a:prstGeom prst="rect">
            <a:avLst/>
          </a:prstGeom>
          <a:noFill/>
          <a:ln w="0">
            <a:noFill/>
          </a:ln>
        </p:spPr>
        <p:txBody>
          <a:bodyPr lIns="90000" tIns="45000" rIns="90000" bIns="45000" anchor="t">
            <a:noAutofit/>
          </a:bodyPr>
          <a:p>
            <a:pPr indent="0" defTabSz="914400">
              <a:lnSpc>
                <a:spcPct val="100000"/>
              </a:lnSpc>
              <a:spcBef>
                <a:spcPts val="1400"/>
              </a:spcBef>
              <a:buNone/>
              <a:tabLst>
                <a:tab pos="0" algn="l"/>
              </a:tabLst>
              <a:defRPr/>
            </a:pPr>
            <a:r>
              <a:rPr lang="en-US" sz="2200" b="0" strike="noStrike" spc="-1">
                <a:solidFill>
                  <a:schemeClr val="accent3">
                    <a:lumMod val="25000"/>
                  </a:schemeClr>
                </a:solidFill>
                <a:latin typeface="DejaVu Sans"/>
                <a:ea typeface="DejaVu Sans"/>
                <a:cs typeface="DejaVu Sans"/>
              </a:rPr>
              <a:t>Data was collected from 2 separate source, in order to achieve completeness:</a:t>
            </a:r>
            <a:endParaRPr sz="2200" b="0" strike="noStrike" spc="-1">
              <a:solidFill>
                <a:srgbClr val="000000"/>
              </a:solidFill>
              <a:latin typeface="DejaVu Sans"/>
              <a:cs typeface="DejaVu Sans"/>
            </a:endParaRPr>
          </a:p>
          <a:p>
            <a:pPr indent="0" defTabSz="914400">
              <a:lnSpc>
                <a:spcPct val="100000"/>
              </a:lnSpc>
              <a:spcBef>
                <a:spcPts val="1400"/>
              </a:spcBef>
              <a:buNone/>
              <a:tabLst>
                <a:tab pos="0" algn="l"/>
              </a:tabLst>
              <a:defRPr/>
            </a:pPr>
            <a:r>
              <a:rPr lang="en-US" sz="2200" b="0" strike="noStrike" spc="-1">
                <a:solidFill>
                  <a:schemeClr val="accent3">
                    <a:lumMod val="25000"/>
                  </a:schemeClr>
                </a:solidFill>
                <a:latin typeface="DejaVu Sans"/>
                <a:ea typeface="DejaVu Sans"/>
                <a:cs typeface="DejaVu Sans"/>
              </a:rPr>
              <a:t>From the Space X REST API and from Wikipedia by web scraping.</a:t>
            </a:r>
            <a:endParaRPr sz="2200" b="0" strike="noStrike" spc="-1">
              <a:solidFill>
                <a:srgbClr val="000000"/>
              </a:solidFill>
              <a:latin typeface="DejaVu Sans"/>
              <a:cs typeface="DejaVu Sans"/>
            </a:endParaRPr>
          </a:p>
          <a:p>
            <a:pPr indent="0" defTabSz="914400">
              <a:lnSpc>
                <a:spcPct val="100000"/>
              </a:lnSpc>
              <a:spcBef>
                <a:spcPts val="1400"/>
              </a:spcBef>
              <a:buNone/>
              <a:tabLst>
                <a:tab pos="0" algn="l"/>
              </a:tabLst>
              <a:defRPr/>
            </a:pPr>
            <a:endParaRPr sz="2200" b="0" strike="noStrike" spc="-1">
              <a:solidFill>
                <a:srgbClr val="000000"/>
              </a:solidFill>
              <a:latin typeface="DejaVu Sans"/>
              <a:cs typeface="DejaVu Sans"/>
            </a:endParaRPr>
          </a:p>
          <a:p>
            <a:pPr indent="0" defTabSz="914400">
              <a:lnSpc>
                <a:spcPct val="100000"/>
              </a:lnSpc>
              <a:spcBef>
                <a:spcPts val="1400"/>
              </a:spcBef>
              <a:buNone/>
              <a:tabLst>
                <a:tab pos="0" algn="l"/>
              </a:tabLst>
              <a:defRPr/>
            </a:pPr>
            <a:r>
              <a:rPr lang="en-US" sz="1600" b="1" strike="noStrike" spc="-1">
                <a:solidFill>
                  <a:schemeClr val="accent3">
                    <a:lumMod val="25000"/>
                  </a:schemeClr>
                </a:solidFill>
                <a:latin typeface="DejaVu Sans"/>
                <a:ea typeface="DejaVu Sans"/>
                <a:cs typeface="DejaVu Sans"/>
              </a:rPr>
              <a:t>Columns obtained from REST API: </a:t>
            </a:r>
            <a:r>
              <a:rPr lang="en-US" sz="1600" b="0" strike="noStrike" spc="-1">
                <a:solidFill>
                  <a:schemeClr val="accent3">
                    <a:lumMod val="25000"/>
                  </a:schemeClr>
                </a:solidFill>
                <a:latin typeface="DejaVu Sans"/>
                <a:ea typeface="DejaVu Sans"/>
                <a:cs typeface="DejaVu Sans"/>
              </a:rPr>
              <a:t>FlightNumber, Date, BoosterVersion, PayloadMass, Orbit, LaunchSite, Outcome, Flights, GridFins, Reused, Legs, LandingPad, Block, ReusedCount, Serial, Longitude, Latitude</a:t>
            </a:r>
            <a:endParaRPr sz="1600" b="0" strike="noStrike" spc="-1">
              <a:solidFill>
                <a:srgbClr val="000000"/>
              </a:solidFill>
              <a:latin typeface="DejaVu Sans"/>
              <a:cs typeface="DejaVu Sans"/>
            </a:endParaRPr>
          </a:p>
          <a:p>
            <a:pPr indent="0" defTabSz="914400">
              <a:lnSpc>
                <a:spcPct val="100000"/>
              </a:lnSpc>
              <a:spcBef>
                <a:spcPts val="1400"/>
              </a:spcBef>
              <a:buNone/>
              <a:tabLst>
                <a:tab pos="0" algn="l"/>
              </a:tabLst>
              <a:defRPr/>
            </a:pPr>
            <a:endParaRPr sz="1600" b="0" strike="noStrike" spc="-1">
              <a:solidFill>
                <a:srgbClr val="000000"/>
              </a:solidFill>
              <a:latin typeface="DejaVu Sans"/>
              <a:cs typeface="DejaVu Sans"/>
            </a:endParaRPr>
          </a:p>
          <a:p>
            <a:pPr indent="0" defTabSz="914400">
              <a:lnSpc>
                <a:spcPct val="100000"/>
              </a:lnSpc>
              <a:spcBef>
                <a:spcPts val="1117"/>
              </a:spcBef>
              <a:buNone/>
              <a:tabLst>
                <a:tab pos="0" algn="l"/>
              </a:tabLst>
              <a:defRPr/>
            </a:pPr>
            <a:r>
              <a:rPr lang="en-US" sz="1600" b="1" strike="noStrike" spc="-1">
                <a:solidFill>
                  <a:schemeClr val="accent3">
                    <a:lumMod val="25000"/>
                  </a:schemeClr>
                </a:solidFill>
                <a:latin typeface="DejaVu Sans"/>
                <a:ea typeface="DejaVu Sans"/>
                <a:cs typeface="DejaVu Sans"/>
              </a:rPr>
              <a:t>Columns obtained from Wikipedia:</a:t>
            </a:r>
            <a:r>
              <a:rPr lang="en-US" sz="1600" b="0" strike="noStrike" spc="-1">
                <a:solidFill>
                  <a:schemeClr val="accent3">
                    <a:lumMod val="25000"/>
                  </a:schemeClr>
                </a:solidFill>
                <a:latin typeface="DejaVu Sans"/>
                <a:ea typeface="DejaVu Sans"/>
                <a:cs typeface="DejaVu Sans"/>
              </a:rPr>
              <a:t> Flight No., Launch site, Payload, PayloadMass, Orbit, Customer, Launch </a:t>
            </a:r>
            <a:r>
              <a:rPr lang="en-US" sz="1600" b="0" strike="noStrike" spc="0">
                <a:solidFill>
                  <a:schemeClr val="accent3">
                    <a:lumMod val="25000"/>
                  </a:schemeClr>
                </a:solidFill>
                <a:latin typeface="DejaVu Sans"/>
                <a:ea typeface="DejaVu Sans"/>
                <a:cs typeface="DejaVu Sans"/>
              </a:rPr>
              <a:t>outcome, Version Booster, Booster landing, Date, Time</a:t>
            </a:r>
            <a:endParaRPr sz="1600" b="0" strike="noStrike" spc="-1">
              <a:solidFill>
                <a:srgbClr val="000000"/>
              </a:solidFill>
              <a:latin typeface="DejaVu Sans"/>
              <a:cs typeface="DejaVu Sans"/>
            </a:endParaRPr>
          </a:p>
          <a:p>
            <a:pPr indent="0" defTabSz="914400">
              <a:lnSpc>
                <a:spcPct val="100000"/>
              </a:lnSpc>
              <a:spcBef>
                <a:spcPts val="1400"/>
              </a:spcBef>
              <a:buNone/>
              <a:tabLst>
                <a:tab pos="0" algn="l"/>
              </a:tabLst>
              <a:defRPr/>
            </a:pPr>
            <a:endParaRPr lang="en-ZA" sz="22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75"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Data Collection</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B488A5DB-9332-4C5E-B874-DE01EDA6A8F3}" type="slidenum">
              <a:rPr/>
              <a:t>7</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6" name=""/>
          <p:cNvSpPr/>
          <p:nvPr/>
        </p:nvSpPr>
        <p:spPr bwMode="auto">
          <a:xfrm>
            <a:off x="504000" y="1692000"/>
            <a:ext cx="226152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Request API data</a:t>
            </a:r>
            <a:endParaRPr lang="en-ZA" sz="1500" b="0" strike="noStrike" spc="-1">
              <a:solidFill>
                <a:srgbClr val="000000"/>
              </a:solidFill>
              <a:latin typeface="Arial"/>
            </a:endParaRPr>
          </a:p>
        </p:txBody>
      </p:sp>
      <p:sp>
        <p:nvSpPr>
          <p:cNvPr id="77" name=""/>
          <p:cNvSpPr/>
          <p:nvPr/>
        </p:nvSpPr>
        <p:spPr bwMode="auto">
          <a:xfrm>
            <a:off x="3372120" y="1692000"/>
            <a:ext cx="2423519"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Decode JSON data, as the API outputs in JSON. Then create dataframe using .json_normalize()</a:t>
            </a:r>
            <a:endParaRPr lang="en-ZA" sz="1500" b="0" strike="noStrike" spc="-1">
              <a:solidFill>
                <a:srgbClr val="000000"/>
              </a:solidFill>
              <a:latin typeface="Arial"/>
            </a:endParaRPr>
          </a:p>
        </p:txBody>
      </p:sp>
      <p:sp>
        <p:nvSpPr>
          <p:cNvPr id="78" name=""/>
          <p:cNvSpPr/>
          <p:nvPr/>
        </p:nvSpPr>
        <p:spPr bwMode="auto">
          <a:xfrm>
            <a:off x="6399720" y="1692000"/>
            <a:ext cx="226152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Use of provided functions to request more data</a:t>
            </a:r>
            <a:endParaRPr lang="en-ZA" sz="1500" b="0" strike="noStrike" spc="-1">
              <a:solidFill>
                <a:srgbClr val="000000"/>
              </a:solidFill>
              <a:latin typeface="Arial"/>
            </a:endParaRPr>
          </a:p>
        </p:txBody>
      </p:sp>
      <p:sp>
        <p:nvSpPr>
          <p:cNvPr id="79" name=""/>
          <p:cNvSpPr/>
          <p:nvPr/>
        </p:nvSpPr>
        <p:spPr bwMode="auto">
          <a:xfrm>
            <a:off x="9299880" y="1692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Constructing dictionaries from the obtained data</a:t>
            </a:r>
            <a:endParaRPr lang="en-ZA" sz="1500" b="0" strike="noStrike" spc="-1">
              <a:solidFill>
                <a:srgbClr val="000000"/>
              </a:solidFill>
              <a:latin typeface="Arial"/>
            </a:endParaRPr>
          </a:p>
        </p:txBody>
      </p:sp>
      <p:sp>
        <p:nvSpPr>
          <p:cNvPr id="80" name=""/>
          <p:cNvSpPr/>
          <p:nvPr/>
        </p:nvSpPr>
        <p:spPr bwMode="auto">
          <a:xfrm>
            <a:off x="9324000" y="4392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Creation of a dataframe from the above data</a:t>
            </a:r>
            <a:endParaRPr lang="en-ZA" sz="1500" b="0" strike="noStrike" spc="-1">
              <a:solidFill>
                <a:srgbClr val="000000"/>
              </a:solidFill>
              <a:latin typeface="Arial"/>
            </a:endParaRPr>
          </a:p>
        </p:txBody>
      </p:sp>
      <p:sp>
        <p:nvSpPr>
          <p:cNvPr id="81" name=""/>
          <p:cNvSpPr/>
          <p:nvPr/>
        </p:nvSpPr>
        <p:spPr bwMode="auto">
          <a:xfrm>
            <a:off x="6347880" y="4392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As we need data only for Falcon 9 engine, the rest was removed</a:t>
            </a:r>
            <a:endParaRPr lang="en-ZA" sz="1500" b="0" strike="noStrike" spc="-1">
              <a:solidFill>
                <a:srgbClr val="000000"/>
              </a:solidFill>
              <a:latin typeface="Arial"/>
            </a:endParaRPr>
          </a:p>
        </p:txBody>
      </p:sp>
      <p:sp>
        <p:nvSpPr>
          <p:cNvPr id="82" name=""/>
          <p:cNvSpPr/>
          <p:nvPr/>
        </p:nvSpPr>
        <p:spPr bwMode="auto">
          <a:xfrm>
            <a:off x="3384000" y="4392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Missing values of payload mass were replaced by mean number</a:t>
            </a:r>
            <a:endParaRPr lang="en-ZA" sz="1500" b="0" strike="noStrike" spc="-1">
              <a:solidFill>
                <a:srgbClr val="000000"/>
              </a:solidFill>
              <a:latin typeface="Arial"/>
            </a:endParaRPr>
          </a:p>
        </p:txBody>
      </p:sp>
      <p:sp>
        <p:nvSpPr>
          <p:cNvPr id="83" name=""/>
          <p:cNvSpPr/>
          <p:nvPr/>
        </p:nvSpPr>
        <p:spPr bwMode="auto">
          <a:xfrm>
            <a:off x="407880" y="4392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Export the data to a csv file</a:t>
            </a:r>
            <a:endParaRPr lang="en-ZA" sz="1500" b="0" strike="noStrike" spc="-1">
              <a:solidFill>
                <a:srgbClr val="000000"/>
              </a:solidFill>
              <a:latin typeface="Arial"/>
            </a:endParaRPr>
          </a:p>
        </p:txBody>
      </p:sp>
      <p:sp>
        <p:nvSpPr>
          <p:cNvPr id="84" name=""/>
          <p:cNvSpPr/>
          <p:nvPr/>
        </p:nvSpPr>
        <p:spPr bwMode="auto">
          <a:xfrm>
            <a:off x="2844000" y="2412000"/>
            <a:ext cx="359640" cy="1796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85" name=""/>
          <p:cNvSpPr/>
          <p:nvPr/>
        </p:nvSpPr>
        <p:spPr bwMode="auto">
          <a:xfrm>
            <a:off x="5904000" y="2412000"/>
            <a:ext cx="359640" cy="1796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86" name=""/>
          <p:cNvSpPr/>
          <p:nvPr/>
        </p:nvSpPr>
        <p:spPr bwMode="auto">
          <a:xfrm>
            <a:off x="8784000" y="2412000"/>
            <a:ext cx="359640" cy="1796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87" name=""/>
          <p:cNvSpPr/>
          <p:nvPr/>
        </p:nvSpPr>
        <p:spPr bwMode="auto">
          <a:xfrm>
            <a:off x="10404000" y="3492000"/>
            <a:ext cx="359640" cy="539640"/>
          </a:xfrm>
          <a:prstGeom prst="downArrow">
            <a:avLst>
              <a:gd name="adj1" fmla="val 50000"/>
              <a:gd name="adj2" fmla="val 375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88" name=""/>
          <p:cNvSpPr/>
          <p:nvPr/>
        </p:nvSpPr>
        <p:spPr bwMode="auto">
          <a:xfrm>
            <a:off x="8856000" y="5112000"/>
            <a:ext cx="359640" cy="179640"/>
          </a:xfrm>
          <a:prstGeom prst="lef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89" name=""/>
          <p:cNvSpPr/>
          <p:nvPr/>
        </p:nvSpPr>
        <p:spPr bwMode="auto">
          <a:xfrm>
            <a:off x="5904000" y="5112000"/>
            <a:ext cx="359640" cy="179640"/>
          </a:xfrm>
          <a:prstGeom prst="lef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90" name=""/>
          <p:cNvSpPr/>
          <p:nvPr/>
        </p:nvSpPr>
        <p:spPr bwMode="auto">
          <a:xfrm>
            <a:off x="2916000" y="5112000"/>
            <a:ext cx="359640" cy="179640"/>
          </a:xfrm>
          <a:prstGeom prst="lef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91" name=""/>
          <p:cNvSpPr/>
          <p:nvPr/>
        </p:nvSpPr>
        <p:spPr bwMode="auto">
          <a:xfrm>
            <a:off x="3240000" y="540000"/>
            <a:ext cx="4863600" cy="719640"/>
          </a:xfrm>
          <a:prstGeom prst="rect">
            <a:avLst/>
          </a:prstGeom>
          <a:noFill/>
          <a:ln w="0">
            <a:noFill/>
          </a:ln>
        </p:spPr>
        <p:style>
          <a:lnRef idx="0"/>
          <a:fillRef idx="0"/>
          <a:effectRef idx="0"/>
          <a:fontRef idx="minor"/>
        </p:style>
        <p:txBody>
          <a:bodyPr lIns="90000" tIns="45000" rIns="90000" bIns="45000" anchor="t">
            <a:noAutofit/>
          </a:bodyPr>
          <a:p>
            <a:pPr>
              <a:lnSpc>
                <a:spcPct val="100000"/>
              </a:lnSpc>
              <a:defRPr/>
            </a:pPr>
            <a:r>
              <a:rPr lang="en-ZA" sz="1800" b="0" strike="noStrike" spc="-1">
                <a:solidFill>
                  <a:srgbClr val="000000"/>
                </a:solidFill>
                <a:latin typeface="Arial"/>
              </a:rPr>
              <a:t>Data collection flowchart – Space X REST API</a:t>
            </a:r>
            <a:endParaRPr lang="en-ZA" sz="1800" b="0" strike="noStrike" spc="-1">
              <a:solidFill>
                <a:srgbClr val="000000"/>
              </a:solidFill>
              <a:latin typeface="Arial"/>
            </a:endParaRPr>
          </a:p>
        </p:txBody>
      </p:sp>
      <p:sp>
        <p:nvSpPr>
          <p:cNvPr id="2" name="PlaceHolder 1"/>
          <p:cNvSpPr>
            <a:spLocks noGrp="1"/>
          </p:cNvSpPr>
          <p:nvPr>
            <p:ph type="sldNum" idx="1"/>
          </p:nvPr>
        </p:nvSpPr>
        <p:spPr bwMode="auto"/>
        <p:txBody>
          <a:bodyPr/>
          <a:p>
            <a:pPr>
              <a:defRPr/>
            </a:pPr>
            <a:fld id="{411B767E-BAA0-4D54-8C5B-627B7EC76786}" type="slidenum">
              <a:rPr/>
              <a:t>8</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2" name=""/>
          <p:cNvSpPr/>
          <p:nvPr/>
        </p:nvSpPr>
        <p:spPr bwMode="auto">
          <a:xfrm>
            <a:off x="1499759" y="1332000"/>
            <a:ext cx="226152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Pull data from Wikipedia</a:t>
            </a:r>
            <a:endParaRPr lang="en-ZA" sz="1500" b="0" strike="noStrike" spc="-1">
              <a:solidFill>
                <a:srgbClr val="000000"/>
              </a:solidFill>
              <a:latin typeface="Arial"/>
            </a:endParaRPr>
          </a:p>
        </p:txBody>
      </p:sp>
      <p:sp>
        <p:nvSpPr>
          <p:cNvPr id="93" name=""/>
          <p:cNvSpPr/>
          <p:nvPr/>
        </p:nvSpPr>
        <p:spPr bwMode="auto">
          <a:xfrm>
            <a:off x="4367880" y="1332000"/>
            <a:ext cx="2423519"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Extract column names using BeautifulSoup</a:t>
            </a:r>
            <a:endParaRPr lang="en-ZA" sz="1500" b="0" strike="noStrike" spc="-1">
              <a:solidFill>
                <a:srgbClr val="000000"/>
              </a:solidFill>
              <a:latin typeface="Arial"/>
            </a:endParaRPr>
          </a:p>
        </p:txBody>
      </p:sp>
      <p:sp>
        <p:nvSpPr>
          <p:cNvPr id="94" name=""/>
          <p:cNvSpPr/>
          <p:nvPr/>
        </p:nvSpPr>
        <p:spPr bwMode="auto">
          <a:xfrm>
            <a:off x="7395480" y="1332000"/>
            <a:ext cx="226152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Parse HTML tables using tags and collect the data</a:t>
            </a:r>
            <a:endParaRPr lang="en-ZA" sz="1500" b="0" strike="noStrike" spc="-1">
              <a:solidFill>
                <a:srgbClr val="000000"/>
              </a:solidFill>
              <a:latin typeface="Arial"/>
            </a:endParaRPr>
          </a:p>
        </p:txBody>
      </p:sp>
      <p:sp>
        <p:nvSpPr>
          <p:cNvPr id="95" name=""/>
          <p:cNvSpPr/>
          <p:nvPr/>
        </p:nvSpPr>
        <p:spPr bwMode="auto">
          <a:xfrm>
            <a:off x="7344000" y="3960000"/>
            <a:ext cx="2291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Construct a dictionary</a:t>
            </a:r>
            <a:endParaRPr lang="en-ZA" sz="1500" b="0" strike="noStrike" spc="-1">
              <a:solidFill>
                <a:srgbClr val="000000"/>
              </a:solidFill>
              <a:latin typeface="Arial"/>
            </a:endParaRPr>
          </a:p>
        </p:txBody>
      </p:sp>
      <p:sp>
        <p:nvSpPr>
          <p:cNvPr id="96" name=""/>
          <p:cNvSpPr/>
          <p:nvPr/>
        </p:nvSpPr>
        <p:spPr bwMode="auto">
          <a:xfrm>
            <a:off x="4416120" y="3960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Create dataframe from dictionary</a:t>
            </a:r>
            <a:endParaRPr lang="en-ZA" sz="1500" b="0" strike="noStrike" spc="-1">
              <a:solidFill>
                <a:srgbClr val="000000"/>
              </a:solidFill>
              <a:latin typeface="Arial"/>
            </a:endParaRPr>
          </a:p>
        </p:txBody>
      </p:sp>
      <p:sp>
        <p:nvSpPr>
          <p:cNvPr id="97" name=""/>
          <p:cNvSpPr/>
          <p:nvPr/>
        </p:nvSpPr>
        <p:spPr bwMode="auto">
          <a:xfrm>
            <a:off x="1440000" y="3960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Export the data to a csv file</a:t>
            </a:r>
            <a:endParaRPr lang="en-ZA" sz="1500" b="0" strike="noStrike" spc="-1">
              <a:solidFill>
                <a:srgbClr val="000000"/>
              </a:solidFill>
              <a:latin typeface="Arial"/>
            </a:endParaRPr>
          </a:p>
        </p:txBody>
      </p:sp>
      <p:sp>
        <p:nvSpPr>
          <p:cNvPr id="98" name=""/>
          <p:cNvSpPr/>
          <p:nvPr/>
        </p:nvSpPr>
        <p:spPr bwMode="auto">
          <a:xfrm>
            <a:off x="3839760" y="2052000"/>
            <a:ext cx="359640" cy="1796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99" name=""/>
          <p:cNvSpPr/>
          <p:nvPr/>
        </p:nvSpPr>
        <p:spPr bwMode="auto">
          <a:xfrm>
            <a:off x="6899760" y="2052000"/>
            <a:ext cx="359640" cy="1796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100" name=""/>
          <p:cNvSpPr/>
          <p:nvPr/>
        </p:nvSpPr>
        <p:spPr bwMode="auto">
          <a:xfrm>
            <a:off x="3240360" y="540000"/>
            <a:ext cx="4863600" cy="719640"/>
          </a:xfrm>
          <a:prstGeom prst="rect">
            <a:avLst/>
          </a:prstGeom>
          <a:noFill/>
          <a:ln w="0">
            <a:noFill/>
          </a:ln>
        </p:spPr>
        <p:style>
          <a:lnRef idx="0"/>
          <a:fillRef idx="0"/>
          <a:effectRef idx="0"/>
          <a:fontRef idx="minor"/>
        </p:style>
        <p:txBody>
          <a:bodyPr lIns="90000" tIns="45000" rIns="90000" bIns="45000" anchor="t">
            <a:noAutofit/>
          </a:bodyPr>
          <a:p>
            <a:pPr>
              <a:lnSpc>
                <a:spcPct val="100000"/>
              </a:lnSpc>
              <a:defRPr/>
            </a:pPr>
            <a:r>
              <a:rPr lang="en-ZA" sz="1800" b="0" strike="noStrike" spc="-1">
                <a:solidFill>
                  <a:srgbClr val="000000"/>
                </a:solidFill>
                <a:latin typeface="Arial"/>
              </a:rPr>
              <a:t>Data collection flowchart – Wikipedia</a:t>
            </a:r>
            <a:endParaRPr lang="en-ZA" sz="1800" b="0" strike="noStrike" spc="-1">
              <a:solidFill>
                <a:srgbClr val="000000"/>
              </a:solidFill>
              <a:latin typeface="Arial"/>
            </a:endParaRPr>
          </a:p>
        </p:txBody>
      </p:sp>
      <p:sp>
        <p:nvSpPr>
          <p:cNvPr id="101" name=""/>
          <p:cNvSpPr/>
          <p:nvPr/>
        </p:nvSpPr>
        <p:spPr bwMode="auto">
          <a:xfrm>
            <a:off x="3948120" y="4680000"/>
            <a:ext cx="359640" cy="179640"/>
          </a:xfrm>
          <a:prstGeom prst="lef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102" name=""/>
          <p:cNvSpPr/>
          <p:nvPr/>
        </p:nvSpPr>
        <p:spPr bwMode="auto">
          <a:xfrm>
            <a:off x="8376120" y="3240000"/>
            <a:ext cx="179640" cy="539640"/>
          </a:xfrm>
          <a:prstGeom prst="downArrow">
            <a:avLst>
              <a:gd name="adj1" fmla="val 50000"/>
              <a:gd name="adj2" fmla="val 75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103" name=""/>
          <p:cNvSpPr/>
          <p:nvPr/>
        </p:nvSpPr>
        <p:spPr bwMode="auto">
          <a:xfrm>
            <a:off x="6936120" y="4644000"/>
            <a:ext cx="359640" cy="179640"/>
          </a:xfrm>
          <a:prstGeom prst="lef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2" name="PlaceHolder 1"/>
          <p:cNvSpPr>
            <a:spLocks noGrp="1"/>
          </p:cNvSpPr>
          <p:nvPr>
            <p:ph type="sldNum" idx="1"/>
          </p:nvPr>
        </p:nvSpPr>
        <p:spPr bwMode="auto"/>
        <p:txBody>
          <a:bodyPr/>
          <a:p>
            <a:pPr>
              <a:defRPr/>
            </a:pPr>
            <a:fld id="{E7525533-072C-491E-8ECE-385E217E90ED}" type="slidenum">
              <a:rPr/>
              <a:t>9</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10.xml.rels><?xml version="1.0" encoding="UTF-8" standalone="yes"?><Relationships xmlns="http://schemas.openxmlformats.org/package/2006/relationships"></Relationships>
</file>

<file path=ppt/theme/_rels/theme11.xml.rels><?xml version="1.0" encoding="UTF-8" standalone="yes"?><Relationships xmlns="http://schemas.openxmlformats.org/package/2006/relationships"></Relationships>
</file>

<file path=ppt/theme/_rels/theme12.xml.rels><?xml version="1.0" encoding="UTF-8" standalone="yes"?><Relationships xmlns="http://schemas.openxmlformats.org/package/2006/relationships"></Relationships>
</file>

<file path=ppt/theme/_rels/theme13.xml.rels><?xml version="1.0" encoding="UTF-8" standalone="yes"?><Relationships xmlns="http://schemas.openxmlformats.org/package/2006/relationships"></Relationships>
</file>

<file path=ppt/theme/_rels/theme14.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_rels/theme3.xml.rels><?xml version="1.0" encoding="UTF-8" standalone="yes"?><Relationships xmlns="http://schemas.openxmlformats.org/package/2006/relationships"></Relationships>
</file>

<file path=ppt/theme/_rels/theme4.xml.rels><?xml version="1.0" encoding="UTF-8" standalone="yes"?><Relationships xmlns="http://schemas.openxmlformats.org/package/2006/relationships"></Relationships>
</file>

<file path=ppt/theme/_rels/theme5.xml.rels><?xml version="1.0" encoding="UTF-8" standalone="yes"?><Relationships xmlns="http://schemas.openxmlformats.org/package/2006/relationships"></Relationships>
</file>

<file path=ppt/theme/_rels/theme6.xml.rels><?xml version="1.0" encoding="UTF-8" standalone="yes"?><Relationships xmlns="http://schemas.openxmlformats.org/package/2006/relationships"></Relationships>
</file>

<file path=ppt/theme/_rels/theme7.xml.rels><?xml version="1.0" encoding="UTF-8" standalone="yes"?><Relationships xmlns="http://schemas.openxmlformats.org/package/2006/relationships"></Relationships>
</file>

<file path=ppt/theme/_rels/theme8.xml.rels><?xml version="1.0" encoding="UTF-8" standalone="yes"?><Relationships xmlns="http://schemas.openxmlformats.org/package/2006/relationships"></Relationships>
</file>

<file path=ppt/theme/_rels/theme9.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10.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11.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12.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13.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14.xml><?xml version="1.0" encoding="utf-8"?>
<a:theme xmlns:a="http://schemas.openxmlformats.org/drawingml/2006/main" xmlns:r="http://schemas.openxmlformats.org/officeDocument/2006/relationships" xmlns:p="http://schemas.openxmlformats.org/presentation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solidFill>
          <a:schemeClr val="phClr"/>
        </a:soli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3.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4.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5.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6.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7.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8.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9.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ONLYOFFICE/8.1.1.27</Application>
  <DocSecurity>0</DocSecurity>
  <PresentationFormat/>
  <Paragraphs>0</Paragraphs>
  <Slides>46</Slides>
  <Notes>46</Notes>
  <HiddenSlides>0</HiddenSlides>
  <MMClips>2</MMClips>
  <ScaleCrop>0</ScaleCrop>
  <HeadingPairs>
    <vt:vector size="4" baseType="variant">
      <vt:variant>
        <vt:lpstr>Theme</vt:lpstr>
      </vt:variant>
      <vt:variant>
        <vt:i4>13</vt:i4>
      </vt:variant>
      <vt:variant>
        <vt:lpstr>Slide Titles</vt:lpstr>
      </vt:variant>
      <vt:variant>
        <vt:i4>46</vt:i4>
      </vt:variant>
    </vt:vector>
  </HeadingPairs>
  <TitlesOfParts>
    <vt:vector size="59" baseType="lpstr">
      <vt:lpstr>Theme 1</vt:lpstr>
      <vt:lpstr>Theme 2</vt:lpstr>
      <vt:lpstr>Theme 3</vt:lpstr>
      <vt:lpstr>Theme 4</vt:lpstr>
      <vt:lpstr>Theme 5</vt:lpstr>
      <vt:lpstr>Theme 6</vt:lpstr>
      <vt:lpstr>Theme 7</vt:lpstr>
      <vt:lpstr>Theme 8</vt:lpstr>
      <vt:lpstr>Theme 9</vt:lpstr>
      <vt:lpstr>Theme 10</vt:lpstr>
      <vt:lpstr>Theme 11</vt:lpstr>
      <vt:lpstr>Theme 12</vt:lpstr>
      <vt:lpstr>Theme 13</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dc:identifier/>
  <dc:language>en-ZA</dc:language>
  <cp:lastModifiedBy/>
  <cp:revision>204</cp:revision>
  <dcterms:created xsi:type="dcterms:W3CDTF">2021-04-29T18:58:34Z</dcterms:created>
  <dcterms:modified xsi:type="dcterms:W3CDTF">2024-07-24T17:33:54Z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